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58A0E-6FD5-07A7-2310-442495681FE8}" v="173" dt="2024-06-18T09:25:03.879"/>
    <p1510:client id="{B7394414-13D1-579C-39A0-D59FF9D1BFBB}" v="13" dt="2024-06-18T09:35:40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9788" y="2654490"/>
            <a:ext cx="4567686" cy="3220382"/>
          </a:xfrm>
        </p:spPr>
        <p:txBody>
          <a:bodyPr anchor="t">
            <a:normAutofit/>
          </a:bodyPr>
          <a:lstStyle/>
          <a:p>
            <a:pPr algn="r"/>
            <a:r>
              <a:rPr lang="pl-PL" sz="4800">
                <a:solidFill>
                  <a:srgbClr val="FFFFFF"/>
                </a:solidFill>
              </a:rPr>
              <a:t>Standardy Ochrony Małoletnich</a:t>
            </a:r>
          </a:p>
        </p:txBody>
      </p:sp>
      <p:pic>
        <p:nvPicPr>
          <p:cNvPr id="4" name="Obraz 3" descr="Obraz zawierający tekst, logo, godło, symbol&#10;&#10;Opis wygenerowany automatycznie">
            <a:extLst>
              <a:ext uri="{FF2B5EF4-FFF2-40B4-BE49-F238E27FC236}">
                <a16:creationId xmlns:a16="http://schemas.microsoft.com/office/drawing/2014/main" id="{92EDC245-E2CC-F9E2-7F46-E065E77DB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4" r="4549"/>
          <a:stretch/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Obraz zawierający tekst, zrzut ekranu, design&#10;&#10;Opis wygenerowany automatycznie">
            <a:extLst>
              <a:ext uri="{FF2B5EF4-FFF2-40B4-BE49-F238E27FC236}">
                <a16:creationId xmlns:a16="http://schemas.microsoft.com/office/drawing/2014/main" id="{DE750526-1C0B-9FD5-3E86-45606D7C0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47" y="457200"/>
            <a:ext cx="917930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2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Obraz zawierający tekst, zrzut ekranu, kreskówka, design&#10;&#10;Opis wygenerowany automatycznie">
            <a:extLst>
              <a:ext uri="{FF2B5EF4-FFF2-40B4-BE49-F238E27FC236}">
                <a16:creationId xmlns:a16="http://schemas.microsoft.com/office/drawing/2014/main" id="{DB3C1B46-A873-D37D-5945-1B6CAC03B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51" y="457200"/>
            <a:ext cx="100738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5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Obraz zawierający tekst, zrzut ekranu, kreskówka, design&#10;&#10;Opis wygenerowany automatycznie">
            <a:extLst>
              <a:ext uri="{FF2B5EF4-FFF2-40B4-BE49-F238E27FC236}">
                <a16:creationId xmlns:a16="http://schemas.microsoft.com/office/drawing/2014/main" id="{192C8639-0F99-EEC6-AD05-43F27D380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76" y="457200"/>
            <a:ext cx="1051964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5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B76095D-0122-4EC9-40C3-9E18D302A132}"/>
              </a:ext>
            </a:extLst>
          </p:cNvPr>
          <p:cNvSpPr txBox="1"/>
          <p:nvPr/>
        </p:nvSpPr>
        <p:spPr>
          <a:xfrm>
            <a:off x="3979333" y="3612444"/>
            <a:ext cx="1524000" cy="42333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AA36D63-30A2-D101-929C-4F118BAC1A89}"/>
              </a:ext>
            </a:extLst>
          </p:cNvPr>
          <p:cNvSpPr txBox="1"/>
          <p:nvPr/>
        </p:nvSpPr>
        <p:spPr>
          <a:xfrm>
            <a:off x="3682999" y="3979333"/>
            <a:ext cx="1622777" cy="42333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AB92CA-E0DB-DAE3-6887-D413E747B9D3}"/>
              </a:ext>
            </a:extLst>
          </p:cNvPr>
          <p:cNvSpPr txBox="1"/>
          <p:nvPr/>
        </p:nvSpPr>
        <p:spPr>
          <a:xfrm>
            <a:off x="2201333" y="4303889"/>
            <a:ext cx="1086555" cy="310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D7AA146-BAC4-75CC-AFB2-434B1D960ECE}"/>
              </a:ext>
            </a:extLst>
          </p:cNvPr>
          <p:cNvSpPr txBox="1"/>
          <p:nvPr/>
        </p:nvSpPr>
        <p:spPr>
          <a:xfrm>
            <a:off x="3975691" y="3437194"/>
            <a:ext cx="2104104" cy="53782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pic>
        <p:nvPicPr>
          <p:cNvPr id="8" name="Obraz 7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68F2CA50-8BE2-85CE-B214-DA7E74D25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85738"/>
            <a:ext cx="11458575" cy="648652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14EA937-2EEC-F486-1EE0-5783D2161B90}"/>
              </a:ext>
            </a:extLst>
          </p:cNvPr>
          <p:cNvSpPr txBox="1"/>
          <p:nvPr/>
        </p:nvSpPr>
        <p:spPr>
          <a:xfrm>
            <a:off x="3770586" y="3652344"/>
            <a:ext cx="1905000" cy="35472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D4D0633-61D6-9D16-59A3-9D6313AB4A82}"/>
              </a:ext>
            </a:extLst>
          </p:cNvPr>
          <p:cNvSpPr txBox="1"/>
          <p:nvPr/>
        </p:nvSpPr>
        <p:spPr>
          <a:xfrm>
            <a:off x="3507827" y="4072758"/>
            <a:ext cx="1655379" cy="4072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2D4D32A-59B6-A13F-C4DC-1173B99C3E6A}"/>
              </a:ext>
            </a:extLst>
          </p:cNvPr>
          <p:cNvSpPr txBox="1"/>
          <p:nvPr/>
        </p:nvSpPr>
        <p:spPr>
          <a:xfrm>
            <a:off x="1957552" y="4453758"/>
            <a:ext cx="1037896" cy="30217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C24EFDE-5A29-14C0-D635-8FC3689381A6}"/>
              </a:ext>
            </a:extLst>
          </p:cNvPr>
          <p:cNvSpPr txBox="1"/>
          <p:nvPr/>
        </p:nvSpPr>
        <p:spPr>
          <a:xfrm>
            <a:off x="3573517" y="3980793"/>
            <a:ext cx="1340068" cy="36786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1F82FC9-CF0D-0503-5664-A30B8178566A}"/>
              </a:ext>
            </a:extLst>
          </p:cNvPr>
          <p:cNvSpPr txBox="1"/>
          <p:nvPr/>
        </p:nvSpPr>
        <p:spPr>
          <a:xfrm>
            <a:off x="1681655" y="4427482"/>
            <a:ext cx="748862" cy="30217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73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B98C9269-4AFF-E113-CEB3-A41564591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" y="457200"/>
            <a:ext cx="105664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8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88CBF3DD-D5A6-0083-F330-FED31252A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4668"/>
            <a:ext cx="11277600" cy="53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1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Obraz zawierający tekst, zrzut ekranu, Czcionka, kreskówka&#10;&#10;Opis wygenerowany automatycznie">
            <a:extLst>
              <a:ext uri="{FF2B5EF4-FFF2-40B4-BE49-F238E27FC236}">
                <a16:creationId xmlns:a16="http://schemas.microsoft.com/office/drawing/2014/main" id="{D386F3C8-3217-E3D8-523B-1C9F67656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457200"/>
            <a:ext cx="1100666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2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, niebo, zrzut ekranu, drzewo&#10;&#10;Opis wygenerowany automatycznie">
            <a:extLst>
              <a:ext uri="{FF2B5EF4-FFF2-40B4-BE49-F238E27FC236}">
                <a16:creationId xmlns:a16="http://schemas.microsoft.com/office/drawing/2014/main" id="{A84C3FEE-5A45-3709-D467-AC6D525E0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14312"/>
            <a:ext cx="9639300" cy="642937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30A02B7-1104-3AC0-47C2-5DE03259DBD6}"/>
              </a:ext>
            </a:extLst>
          </p:cNvPr>
          <p:cNvSpPr txBox="1"/>
          <p:nvPr/>
        </p:nvSpPr>
        <p:spPr>
          <a:xfrm>
            <a:off x="1792111" y="1142999"/>
            <a:ext cx="7605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err="1"/>
              <a:t>Peła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B9DF2AB-5001-0128-0E51-BE0B65C7269E}"/>
              </a:ext>
            </a:extLst>
          </p:cNvPr>
          <p:cNvSpPr txBox="1"/>
          <p:nvPr/>
        </p:nvSpPr>
        <p:spPr>
          <a:xfrm>
            <a:off x="1788925" y="1148006"/>
            <a:ext cx="761544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Calibri"/>
                <a:cs typeface="Calibri"/>
              </a:rPr>
              <a:t>Pełna wersja Standardów Ochrony Małoletnich została umieszczona na stronie szkoły.</a:t>
            </a:r>
          </a:p>
          <a:p>
            <a:endParaRPr lang="pl-PL" sz="2000">
              <a:latin typeface="Calibri"/>
              <a:ea typeface="+mn-lt"/>
              <a:cs typeface="+mn-lt"/>
            </a:endParaRPr>
          </a:p>
          <a:p>
            <a:r>
              <a:rPr lang="pl-PL" sz="2000">
                <a:latin typeface="Calibri"/>
                <a:ea typeface="+mn-lt"/>
                <a:cs typeface="+mn-lt"/>
              </a:rPr>
              <a:t>Dyrekcja i Rada Pedagogiczna oraz pracownicy administracyjni Zespołu Edukacyjnego nr 9 w Zielonej Górze</a:t>
            </a:r>
            <a:endParaRPr lang="pl-P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9845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Panoramiczny</PresentationFormat>
  <Paragraphs>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Motyw pakietu Office</vt:lpstr>
      <vt:lpstr>Standardy Ochrony Małoletnich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aciesla</dc:creator>
  <cp:lastModifiedBy>Alicja Cieśla</cp:lastModifiedBy>
  <cp:revision>2</cp:revision>
  <dcterms:created xsi:type="dcterms:W3CDTF">2024-06-18T09:00:01Z</dcterms:created>
  <dcterms:modified xsi:type="dcterms:W3CDTF">2024-06-19T12:18:34Z</dcterms:modified>
</cp:coreProperties>
</file>