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C033E3-55C7-8149-18BF-255B1D7F34E8}" v="2" dt="2020-06-20T12:22:55.130"/>
    <p1510:client id="{C6FB7B11-78C0-8E85-7D76-355ADDFA9DE9}" v="1349" dt="2020-06-10T10:12:58.9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4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ksandra Raubo" userId="S::a.raubo@ze9zg.edu.pl::2a242dcd-6894-41a3-9aea-1a14b8d4497f" providerId="AD" clId="Web-{C6FB7B11-78C0-8E85-7D76-355ADDFA9DE9}"/>
    <pc:docChg chg="addSld modSld sldOrd modMainMaster">
      <pc:chgData name="Aleksandra Raubo" userId="S::a.raubo@ze9zg.edu.pl::2a242dcd-6894-41a3-9aea-1a14b8d4497f" providerId="AD" clId="Web-{C6FB7B11-78C0-8E85-7D76-355ADDFA9DE9}" dt="2020-06-10T10:16:22.041" v="1342"/>
      <pc:docMkLst>
        <pc:docMk/>
      </pc:docMkLst>
      <pc:sldChg chg="addSp delSp modSp mod modTransition setBg addAnim modAnim setClrOvrMap">
        <pc:chgData name="Aleksandra Raubo" userId="S::a.raubo@ze9zg.edu.pl::2a242dcd-6894-41a3-9aea-1a14b8d4497f" providerId="AD" clId="Web-{C6FB7B11-78C0-8E85-7D76-355ADDFA9DE9}" dt="2020-06-10T10:10:21.022" v="1318"/>
        <pc:sldMkLst>
          <pc:docMk/>
          <pc:sldMk cId="128632686" sldId="256"/>
        </pc:sldMkLst>
        <pc:spChg chg="mod">
          <ac:chgData name="Aleksandra Raubo" userId="S::a.raubo@ze9zg.edu.pl::2a242dcd-6894-41a3-9aea-1a14b8d4497f" providerId="AD" clId="Web-{C6FB7B11-78C0-8E85-7D76-355ADDFA9DE9}" dt="2020-06-10T10:02:28.554" v="505"/>
          <ac:spMkLst>
            <pc:docMk/>
            <pc:sldMk cId="128632686" sldId="256"/>
            <ac:spMk id="2" creationId="{00000000-0000-0000-0000-000000000000}"/>
          </ac:spMkLst>
        </pc:spChg>
        <pc:spChg chg="mod">
          <ac:chgData name="Aleksandra Raubo" userId="S::a.raubo@ze9zg.edu.pl::2a242dcd-6894-41a3-9aea-1a14b8d4497f" providerId="AD" clId="Web-{C6FB7B11-78C0-8E85-7D76-355ADDFA9DE9}" dt="2020-06-10T10:02:28.554" v="505"/>
          <ac:spMkLst>
            <pc:docMk/>
            <pc:sldMk cId="128632686" sldId="256"/>
            <ac:spMk id="3" creationId="{00000000-0000-0000-0000-000000000000}"/>
          </ac:spMkLst>
        </pc:spChg>
        <pc:spChg chg="add del">
          <ac:chgData name="Aleksandra Raubo" userId="S::a.raubo@ze9zg.edu.pl::2a242dcd-6894-41a3-9aea-1a14b8d4497f" providerId="AD" clId="Web-{C6FB7B11-78C0-8E85-7D76-355ADDFA9DE9}" dt="2020-06-10T10:02:28.538" v="504"/>
          <ac:spMkLst>
            <pc:docMk/>
            <pc:sldMk cId="128632686" sldId="256"/>
            <ac:spMk id="5" creationId="{1C69834E-5EEE-4D61-833E-04928896454C}"/>
          </ac:spMkLst>
        </pc:spChg>
        <pc:spChg chg="add del">
          <ac:chgData name="Aleksandra Raubo" userId="S::a.raubo@ze9zg.edu.pl::2a242dcd-6894-41a3-9aea-1a14b8d4497f" providerId="AD" clId="Web-{C6FB7B11-78C0-8E85-7D76-355ADDFA9DE9}" dt="2020-06-10T10:02:28.538" v="504"/>
          <ac:spMkLst>
            <pc:docMk/>
            <pc:sldMk cId="128632686" sldId="256"/>
            <ac:spMk id="6" creationId="{58E5D9BA-46E7-4BFA-9C74-75495BF6F54D}"/>
          </ac:spMkLst>
        </pc:spChg>
        <pc:spChg chg="add del">
          <ac:chgData name="Aleksandra Raubo" userId="S::a.raubo@ze9zg.edu.pl::2a242dcd-6894-41a3-9aea-1a14b8d4497f" providerId="AD" clId="Web-{C6FB7B11-78C0-8E85-7D76-355ADDFA9DE9}" dt="2020-06-10T10:02:28.538" v="504"/>
          <ac:spMkLst>
            <pc:docMk/>
            <pc:sldMk cId="128632686" sldId="256"/>
            <ac:spMk id="7" creationId="{5B033D76-5800-44B6-AFE9-EE2106935115}"/>
          </ac:spMkLst>
        </pc:spChg>
        <pc:spChg chg="add del">
          <ac:chgData name="Aleksandra Raubo" userId="S::a.raubo@ze9zg.edu.pl::2a242dcd-6894-41a3-9aea-1a14b8d4497f" providerId="AD" clId="Web-{C6FB7B11-78C0-8E85-7D76-355ADDFA9DE9}" dt="2020-06-10T10:02:25.757" v="502"/>
          <ac:spMkLst>
            <pc:docMk/>
            <pc:sldMk cId="128632686" sldId="256"/>
            <ac:spMk id="8" creationId="{B5F9E98A-4FF4-43D6-9C48-6DF0E7F2D272}"/>
          </ac:spMkLst>
        </pc:spChg>
        <pc:spChg chg="add del">
          <ac:chgData name="Aleksandra Raubo" userId="S::a.raubo@ze9zg.edu.pl::2a242dcd-6894-41a3-9aea-1a14b8d4497f" providerId="AD" clId="Web-{C6FB7B11-78C0-8E85-7D76-355ADDFA9DE9}" dt="2020-06-10T10:02:28.538" v="504"/>
          <ac:spMkLst>
            <pc:docMk/>
            <pc:sldMk cId="128632686" sldId="256"/>
            <ac:spMk id="9" creationId="{522D6F85-FFBA-4F81-AEE5-AAA17CB7AA98}"/>
          </ac:spMkLst>
        </pc:spChg>
        <pc:spChg chg="add del">
          <ac:chgData name="Aleksandra Raubo" userId="S::a.raubo@ze9zg.edu.pl::2a242dcd-6894-41a3-9aea-1a14b8d4497f" providerId="AD" clId="Web-{C6FB7B11-78C0-8E85-7D76-355ADDFA9DE9}" dt="2020-06-10T10:02:25.757" v="502"/>
          <ac:spMkLst>
            <pc:docMk/>
            <pc:sldMk cId="128632686" sldId="256"/>
            <ac:spMk id="10" creationId="{D207A636-DC99-4588-80C4-9E069B97C3FD}"/>
          </ac:spMkLst>
        </pc:spChg>
        <pc:spChg chg="add del">
          <ac:chgData name="Aleksandra Raubo" userId="S::a.raubo@ze9zg.edu.pl::2a242dcd-6894-41a3-9aea-1a14b8d4497f" providerId="AD" clId="Web-{C6FB7B11-78C0-8E85-7D76-355ADDFA9DE9}" dt="2020-06-10T10:02:28.538" v="504"/>
          <ac:spMkLst>
            <pc:docMk/>
            <pc:sldMk cId="128632686" sldId="256"/>
            <ac:spMk id="11" creationId="{13B31514-E6DF-4357-9EEA-EFB7983080DA}"/>
          </ac:spMkLst>
        </pc:spChg>
        <pc:spChg chg="add">
          <ac:chgData name="Aleksandra Raubo" userId="S::a.raubo@ze9zg.edu.pl::2a242dcd-6894-41a3-9aea-1a14b8d4497f" providerId="AD" clId="Web-{C6FB7B11-78C0-8E85-7D76-355ADDFA9DE9}" dt="2020-06-10T10:02:28.554" v="505"/>
          <ac:spMkLst>
            <pc:docMk/>
            <pc:sldMk cId="128632686" sldId="256"/>
            <ac:spMk id="13" creationId="{F8454B2E-D2DB-42C2-A224-BCEC47B86468}"/>
          </ac:spMkLst>
        </pc:spChg>
        <pc:spChg chg="add">
          <ac:chgData name="Aleksandra Raubo" userId="S::a.raubo@ze9zg.edu.pl::2a242dcd-6894-41a3-9aea-1a14b8d4497f" providerId="AD" clId="Web-{C6FB7B11-78C0-8E85-7D76-355ADDFA9DE9}" dt="2020-06-10T10:02:28.554" v="505"/>
          <ac:spMkLst>
            <pc:docMk/>
            <pc:sldMk cId="128632686" sldId="256"/>
            <ac:spMk id="15" creationId="{08B61146-1CF0-40E1-B66E-C22BD9207E37}"/>
          </ac:spMkLst>
        </pc:spChg>
        <pc:picChg chg="add del">
          <ac:chgData name="Aleksandra Raubo" userId="S::a.raubo@ze9zg.edu.pl::2a242dcd-6894-41a3-9aea-1a14b8d4497f" providerId="AD" clId="Web-{C6FB7B11-78C0-8E85-7D76-355ADDFA9DE9}" dt="2020-06-10T10:02:25.757" v="502"/>
          <ac:picMkLst>
            <pc:docMk/>
            <pc:sldMk cId="128632686" sldId="256"/>
            <ac:picMk id="14" creationId="{D4ED6A5F-3B06-48C5-850F-8045C4DF69AE}"/>
          </ac:picMkLst>
        </pc:picChg>
        <pc:picChg chg="add del">
          <ac:chgData name="Aleksandra Raubo" userId="S::a.raubo@ze9zg.edu.pl::2a242dcd-6894-41a3-9aea-1a14b8d4497f" providerId="AD" clId="Web-{C6FB7B11-78C0-8E85-7D76-355ADDFA9DE9}" dt="2020-06-10T10:02:28.538" v="504"/>
          <ac:picMkLst>
            <pc:docMk/>
            <pc:sldMk cId="128632686" sldId="256"/>
            <ac:picMk id="18" creationId="{4C401D57-600A-4C91-AC9A-14CA1ED6F7D8}"/>
          </ac:picMkLst>
        </pc:picChg>
        <pc:picChg chg="add">
          <ac:chgData name="Aleksandra Raubo" userId="S::a.raubo@ze9zg.edu.pl::2a242dcd-6894-41a3-9aea-1a14b8d4497f" providerId="AD" clId="Web-{C6FB7B11-78C0-8E85-7D76-355ADDFA9DE9}" dt="2020-06-10T10:02:28.554" v="505"/>
          <ac:picMkLst>
            <pc:docMk/>
            <pc:sldMk cId="128632686" sldId="256"/>
            <ac:picMk id="19" creationId="{2F948680-1810-4961-805C-D0C28E7E93EE}"/>
          </ac:picMkLst>
        </pc:picChg>
        <pc:cxnChg chg="add del">
          <ac:chgData name="Aleksandra Raubo" userId="S::a.raubo@ze9zg.edu.pl::2a242dcd-6894-41a3-9aea-1a14b8d4497f" providerId="AD" clId="Web-{C6FB7B11-78C0-8E85-7D76-355ADDFA9DE9}" dt="2020-06-10T10:02:25.757" v="502"/>
          <ac:cxnSpMkLst>
            <pc:docMk/>
            <pc:sldMk cId="128632686" sldId="256"/>
            <ac:cxnSpMk id="12" creationId="{0F2BAA51-3181-4303-929A-FCD9C33F8900}"/>
          </ac:cxnSpMkLst>
        </pc:cxnChg>
        <pc:cxnChg chg="add del">
          <ac:chgData name="Aleksandra Raubo" userId="S::a.raubo@ze9zg.edu.pl::2a242dcd-6894-41a3-9aea-1a14b8d4497f" providerId="AD" clId="Web-{C6FB7B11-78C0-8E85-7D76-355ADDFA9DE9}" dt="2020-06-10T10:02:25.757" v="502"/>
          <ac:cxnSpMkLst>
            <pc:docMk/>
            <pc:sldMk cId="128632686" sldId="256"/>
            <ac:cxnSpMk id="16" creationId="{C9A60B9D-8DAC-4DA9-88DE-9911621A2B96}"/>
          </ac:cxnSpMkLst>
        </pc:cxnChg>
        <pc:cxnChg chg="add">
          <ac:chgData name="Aleksandra Raubo" userId="S::a.raubo@ze9zg.edu.pl::2a242dcd-6894-41a3-9aea-1a14b8d4497f" providerId="AD" clId="Web-{C6FB7B11-78C0-8E85-7D76-355ADDFA9DE9}" dt="2020-06-10T10:02:28.554" v="505"/>
          <ac:cxnSpMkLst>
            <pc:docMk/>
            <pc:sldMk cId="128632686" sldId="256"/>
            <ac:cxnSpMk id="17" creationId="{7AE5065C-30A9-480A-9E93-74CC1490293D}"/>
          </ac:cxnSpMkLst>
        </pc:cxnChg>
        <pc:cxnChg chg="add del">
          <ac:chgData name="Aleksandra Raubo" userId="S::a.raubo@ze9zg.edu.pl::2a242dcd-6894-41a3-9aea-1a14b8d4497f" providerId="AD" clId="Web-{C6FB7B11-78C0-8E85-7D76-355ADDFA9DE9}" dt="2020-06-10T10:02:28.538" v="504"/>
          <ac:cxnSpMkLst>
            <pc:docMk/>
            <pc:sldMk cId="128632686" sldId="256"/>
            <ac:cxnSpMk id="20" creationId="{412BDC66-00FA-4A3F-9BC7-BE05FF7705F8}"/>
          </ac:cxnSpMkLst>
        </pc:cxnChg>
      </pc:sldChg>
      <pc:sldChg chg="addSp delSp modSp new mod modTransition setBg addAnim modAnim">
        <pc:chgData name="Aleksandra Raubo" userId="S::a.raubo@ze9zg.edu.pl::2a242dcd-6894-41a3-9aea-1a14b8d4497f" providerId="AD" clId="Web-{C6FB7B11-78C0-8E85-7D76-355ADDFA9DE9}" dt="2020-06-10T10:10:33.039" v="1320"/>
        <pc:sldMkLst>
          <pc:docMk/>
          <pc:sldMk cId="2339282249" sldId="257"/>
        </pc:sldMkLst>
        <pc:spChg chg="mod">
          <ac:chgData name="Aleksandra Raubo" userId="S::a.raubo@ze9zg.edu.pl::2a242dcd-6894-41a3-9aea-1a14b8d4497f" providerId="AD" clId="Web-{C6FB7B11-78C0-8E85-7D76-355ADDFA9DE9}" dt="2020-06-10T09:51:28.428" v="162" actId="20577"/>
          <ac:spMkLst>
            <pc:docMk/>
            <pc:sldMk cId="2339282249" sldId="257"/>
            <ac:spMk id="2" creationId="{DFF1642F-AE5A-41A1-8772-0DEC5FD50C05}"/>
          </ac:spMkLst>
        </pc:spChg>
        <pc:spChg chg="del">
          <ac:chgData name="Aleksandra Raubo" userId="S::a.raubo@ze9zg.edu.pl::2a242dcd-6894-41a3-9aea-1a14b8d4497f" providerId="AD" clId="Web-{C6FB7B11-78C0-8E85-7D76-355ADDFA9DE9}" dt="2020-06-10T09:51:02.175" v="149"/>
          <ac:spMkLst>
            <pc:docMk/>
            <pc:sldMk cId="2339282249" sldId="257"/>
            <ac:spMk id="3" creationId="{0CBD4A3F-9653-44A7-B979-B90B22335F3D}"/>
          </ac:spMkLst>
        </pc:spChg>
        <pc:spChg chg="mod">
          <ac:chgData name="Aleksandra Raubo" userId="S::a.raubo@ze9zg.edu.pl::2a242dcd-6894-41a3-9aea-1a14b8d4497f" providerId="AD" clId="Web-{C6FB7B11-78C0-8E85-7D76-355ADDFA9DE9}" dt="2020-06-10T09:51:31.959" v="175" actId="20577"/>
          <ac:spMkLst>
            <pc:docMk/>
            <pc:sldMk cId="2339282249" sldId="257"/>
            <ac:spMk id="4" creationId="{5AD53A0D-B631-40B6-A750-F991B58EC99E}"/>
          </ac:spMkLst>
        </pc:spChg>
        <pc:spChg chg="add">
          <ac:chgData name="Aleksandra Raubo" userId="S::a.raubo@ze9zg.edu.pl::2a242dcd-6894-41a3-9aea-1a14b8d4497f" providerId="AD" clId="Web-{C6FB7B11-78C0-8E85-7D76-355ADDFA9DE9}" dt="2020-06-10T09:51:06.254" v="150"/>
          <ac:spMkLst>
            <pc:docMk/>
            <pc:sldMk cId="2339282249" sldId="257"/>
            <ac:spMk id="10" creationId="{1CE580D1-F917-4567-AFB4-99AA9B52ADF0}"/>
          </ac:spMkLst>
        </pc:spChg>
        <pc:spChg chg="add">
          <ac:chgData name="Aleksandra Raubo" userId="S::a.raubo@ze9zg.edu.pl::2a242dcd-6894-41a3-9aea-1a14b8d4497f" providerId="AD" clId="Web-{C6FB7B11-78C0-8E85-7D76-355ADDFA9DE9}" dt="2020-06-10T09:51:06.254" v="150"/>
          <ac:spMkLst>
            <pc:docMk/>
            <pc:sldMk cId="2339282249" sldId="257"/>
            <ac:spMk id="18" creationId="{021A4066-B261-49FE-952E-A0FE3EE75CD2}"/>
          </ac:spMkLst>
        </pc:spChg>
        <pc:spChg chg="add">
          <ac:chgData name="Aleksandra Raubo" userId="S::a.raubo@ze9zg.edu.pl::2a242dcd-6894-41a3-9aea-1a14b8d4497f" providerId="AD" clId="Web-{C6FB7B11-78C0-8E85-7D76-355ADDFA9DE9}" dt="2020-06-10T09:51:06.254" v="150"/>
          <ac:spMkLst>
            <pc:docMk/>
            <pc:sldMk cId="2339282249" sldId="257"/>
            <ac:spMk id="22" creationId="{81958111-BC13-4D45-AB27-0C2C83F9BA64}"/>
          </ac:spMkLst>
        </pc:spChg>
        <pc:grpChg chg="add">
          <ac:chgData name="Aleksandra Raubo" userId="S::a.raubo@ze9zg.edu.pl::2a242dcd-6894-41a3-9aea-1a14b8d4497f" providerId="AD" clId="Web-{C6FB7B11-78C0-8E85-7D76-355ADDFA9DE9}" dt="2020-06-10T09:51:06.254" v="150"/>
          <ac:grpSpMkLst>
            <pc:docMk/>
            <pc:sldMk cId="2339282249" sldId="257"/>
            <ac:grpSpMk id="24" creationId="{82188758-E18A-4CE5-9D03-F4BF5D887C3F}"/>
          </ac:grpSpMkLst>
        </pc:grpChg>
        <pc:picChg chg="add mod ord modCrop">
          <ac:chgData name="Aleksandra Raubo" userId="S::a.raubo@ze9zg.edu.pl::2a242dcd-6894-41a3-9aea-1a14b8d4497f" providerId="AD" clId="Web-{C6FB7B11-78C0-8E85-7D76-355ADDFA9DE9}" dt="2020-06-10T09:51:06.254" v="150"/>
          <ac:picMkLst>
            <pc:docMk/>
            <pc:sldMk cId="2339282249" sldId="257"/>
            <ac:picMk id="5" creationId="{FD0E95BF-394D-431A-A282-829C0AF01FDD}"/>
          </ac:picMkLst>
        </pc:picChg>
        <pc:picChg chg="add">
          <ac:chgData name="Aleksandra Raubo" userId="S::a.raubo@ze9zg.edu.pl::2a242dcd-6894-41a3-9aea-1a14b8d4497f" providerId="AD" clId="Web-{C6FB7B11-78C0-8E85-7D76-355ADDFA9DE9}" dt="2020-06-10T09:51:06.254" v="150"/>
          <ac:picMkLst>
            <pc:docMk/>
            <pc:sldMk cId="2339282249" sldId="257"/>
            <ac:picMk id="12" creationId="{1F5620B8-A2D8-4568-B566-F0453A0D9167}"/>
          </ac:picMkLst>
        </pc:picChg>
        <pc:picChg chg="add">
          <ac:chgData name="Aleksandra Raubo" userId="S::a.raubo@ze9zg.edu.pl::2a242dcd-6894-41a3-9aea-1a14b8d4497f" providerId="AD" clId="Web-{C6FB7B11-78C0-8E85-7D76-355ADDFA9DE9}" dt="2020-06-10T09:51:06.254" v="150"/>
          <ac:picMkLst>
            <pc:docMk/>
            <pc:sldMk cId="2339282249" sldId="257"/>
            <ac:picMk id="28" creationId="{D42F4933-2ECF-4EE5-BCE4-F19E3CA609FE}"/>
          </ac:picMkLst>
        </pc:picChg>
        <pc:cxnChg chg="add">
          <ac:chgData name="Aleksandra Raubo" userId="S::a.raubo@ze9zg.edu.pl::2a242dcd-6894-41a3-9aea-1a14b8d4497f" providerId="AD" clId="Web-{C6FB7B11-78C0-8E85-7D76-355ADDFA9DE9}" dt="2020-06-10T09:51:06.254" v="150"/>
          <ac:cxnSpMkLst>
            <pc:docMk/>
            <pc:sldMk cId="2339282249" sldId="257"/>
            <ac:cxnSpMk id="14" creationId="{1C7D2BA4-4B7A-4596-8BCC-5CF715423894}"/>
          </ac:cxnSpMkLst>
        </pc:cxnChg>
        <pc:cxnChg chg="add">
          <ac:chgData name="Aleksandra Raubo" userId="S::a.raubo@ze9zg.edu.pl::2a242dcd-6894-41a3-9aea-1a14b8d4497f" providerId="AD" clId="Web-{C6FB7B11-78C0-8E85-7D76-355ADDFA9DE9}" dt="2020-06-10T09:51:06.254" v="150"/>
          <ac:cxnSpMkLst>
            <pc:docMk/>
            <pc:sldMk cId="2339282249" sldId="257"/>
            <ac:cxnSpMk id="16" creationId="{C9D4B225-18E9-4C5B-94D8-2ABE6D161E4A}"/>
          </ac:cxnSpMkLst>
        </pc:cxnChg>
        <pc:cxnChg chg="add">
          <ac:chgData name="Aleksandra Raubo" userId="S::a.raubo@ze9zg.edu.pl::2a242dcd-6894-41a3-9aea-1a14b8d4497f" providerId="AD" clId="Web-{C6FB7B11-78C0-8E85-7D76-355ADDFA9DE9}" dt="2020-06-10T09:51:06.254" v="150"/>
          <ac:cxnSpMkLst>
            <pc:docMk/>
            <pc:sldMk cId="2339282249" sldId="257"/>
            <ac:cxnSpMk id="20" creationId="{381B4579-E2EA-4BD7-94FF-0A0BEE135C6B}"/>
          </ac:cxnSpMkLst>
        </pc:cxnChg>
        <pc:cxnChg chg="add">
          <ac:chgData name="Aleksandra Raubo" userId="S::a.raubo@ze9zg.edu.pl::2a242dcd-6894-41a3-9aea-1a14b8d4497f" providerId="AD" clId="Web-{C6FB7B11-78C0-8E85-7D76-355ADDFA9DE9}" dt="2020-06-10T09:51:06.254" v="150"/>
          <ac:cxnSpMkLst>
            <pc:docMk/>
            <pc:sldMk cId="2339282249" sldId="257"/>
            <ac:cxnSpMk id="30" creationId="{C6FAC23C-014D-4AC5-AD1B-36F7D0E7EF32}"/>
          </ac:cxnSpMkLst>
        </pc:cxnChg>
      </pc:sldChg>
      <pc:sldChg chg="addSp delSp modSp new mod ord modTransition setBg addAnim modAnim">
        <pc:chgData name="Aleksandra Raubo" userId="S::a.raubo@ze9zg.edu.pl::2a242dcd-6894-41a3-9aea-1a14b8d4497f" providerId="AD" clId="Web-{C6FB7B11-78C0-8E85-7D76-355ADDFA9DE9}" dt="2020-06-10T10:16:22.041" v="1342"/>
        <pc:sldMkLst>
          <pc:docMk/>
          <pc:sldMk cId="2219911343" sldId="258"/>
        </pc:sldMkLst>
        <pc:spChg chg="mod">
          <ac:chgData name="Aleksandra Raubo" userId="S::a.raubo@ze9zg.edu.pl::2a242dcd-6894-41a3-9aea-1a14b8d4497f" providerId="AD" clId="Web-{C6FB7B11-78C0-8E85-7D76-355ADDFA9DE9}" dt="2020-06-10T10:16:22.041" v="1342"/>
          <ac:spMkLst>
            <pc:docMk/>
            <pc:sldMk cId="2219911343" sldId="258"/>
            <ac:spMk id="2" creationId="{B3FB62A5-C084-4C58-8DF2-330AFC7D671C}"/>
          </ac:spMkLst>
        </pc:spChg>
        <pc:spChg chg="del">
          <ac:chgData name="Aleksandra Raubo" userId="S::a.raubo@ze9zg.edu.pl::2a242dcd-6894-41a3-9aea-1a14b8d4497f" providerId="AD" clId="Web-{C6FB7B11-78C0-8E85-7D76-355ADDFA9DE9}" dt="2020-06-10T09:50:02.091" v="118"/>
          <ac:spMkLst>
            <pc:docMk/>
            <pc:sldMk cId="2219911343" sldId="258"/>
            <ac:spMk id="3" creationId="{F594FB06-EC08-4AA0-9A8C-7998AC23B297}"/>
          </ac:spMkLst>
        </pc:spChg>
        <pc:spChg chg="mod">
          <ac:chgData name="Aleksandra Raubo" userId="S::a.raubo@ze9zg.edu.pl::2a242dcd-6894-41a3-9aea-1a14b8d4497f" providerId="AD" clId="Web-{C6FB7B11-78C0-8E85-7D76-355ADDFA9DE9}" dt="2020-06-10T10:16:22.041" v="1342"/>
          <ac:spMkLst>
            <pc:docMk/>
            <pc:sldMk cId="2219911343" sldId="258"/>
            <ac:spMk id="4" creationId="{C23C3CFA-8EC6-4AEA-801E-3704D6C9D440}"/>
          </ac:spMkLst>
        </pc:spChg>
        <pc:spChg chg="add del">
          <ac:chgData name="Aleksandra Raubo" userId="S::a.raubo@ze9zg.edu.pl::2a242dcd-6894-41a3-9aea-1a14b8d4497f" providerId="AD" clId="Web-{C6FB7B11-78C0-8E85-7D76-355ADDFA9DE9}" dt="2020-06-10T10:16:22.041" v="1342"/>
          <ac:spMkLst>
            <pc:docMk/>
            <pc:sldMk cId="2219911343" sldId="258"/>
            <ac:spMk id="10" creationId="{1CE580D1-F917-4567-AFB4-99AA9B52ADF0}"/>
          </ac:spMkLst>
        </pc:spChg>
        <pc:spChg chg="add del">
          <ac:chgData name="Aleksandra Raubo" userId="S::a.raubo@ze9zg.edu.pl::2a242dcd-6894-41a3-9aea-1a14b8d4497f" providerId="AD" clId="Web-{C6FB7B11-78C0-8E85-7D76-355ADDFA9DE9}" dt="2020-06-10T10:16:22.041" v="1342"/>
          <ac:spMkLst>
            <pc:docMk/>
            <pc:sldMk cId="2219911343" sldId="258"/>
            <ac:spMk id="18" creationId="{021A4066-B261-49FE-952E-A0FE3EE75CD2}"/>
          </ac:spMkLst>
        </pc:spChg>
        <pc:spChg chg="add del">
          <ac:chgData name="Aleksandra Raubo" userId="S::a.raubo@ze9zg.edu.pl::2a242dcd-6894-41a3-9aea-1a14b8d4497f" providerId="AD" clId="Web-{C6FB7B11-78C0-8E85-7D76-355ADDFA9DE9}" dt="2020-06-10T10:16:22.041" v="1342"/>
          <ac:spMkLst>
            <pc:docMk/>
            <pc:sldMk cId="2219911343" sldId="258"/>
            <ac:spMk id="22" creationId="{81958111-BC13-4D45-AB27-0C2C83F9BA64}"/>
          </ac:spMkLst>
        </pc:spChg>
        <pc:spChg chg="add">
          <ac:chgData name="Aleksandra Raubo" userId="S::a.raubo@ze9zg.edu.pl::2a242dcd-6894-41a3-9aea-1a14b8d4497f" providerId="AD" clId="Web-{C6FB7B11-78C0-8E85-7D76-355ADDFA9DE9}" dt="2020-06-10T10:16:22.041" v="1342"/>
          <ac:spMkLst>
            <pc:docMk/>
            <pc:sldMk cId="2219911343" sldId="258"/>
            <ac:spMk id="35" creationId="{1CE580D1-F917-4567-AFB4-99AA9B52ADF0}"/>
          </ac:spMkLst>
        </pc:spChg>
        <pc:spChg chg="add">
          <ac:chgData name="Aleksandra Raubo" userId="S::a.raubo@ze9zg.edu.pl::2a242dcd-6894-41a3-9aea-1a14b8d4497f" providerId="AD" clId="Web-{C6FB7B11-78C0-8E85-7D76-355ADDFA9DE9}" dt="2020-06-10T10:16:22.041" v="1342"/>
          <ac:spMkLst>
            <pc:docMk/>
            <pc:sldMk cId="2219911343" sldId="258"/>
            <ac:spMk id="43" creationId="{EC17D08F-2133-44A9-B28C-CB29928FA8D9}"/>
          </ac:spMkLst>
        </pc:spChg>
        <pc:spChg chg="add">
          <ac:chgData name="Aleksandra Raubo" userId="S::a.raubo@ze9zg.edu.pl::2a242dcd-6894-41a3-9aea-1a14b8d4497f" providerId="AD" clId="Web-{C6FB7B11-78C0-8E85-7D76-355ADDFA9DE9}" dt="2020-06-10T10:16:22.041" v="1342"/>
          <ac:spMkLst>
            <pc:docMk/>
            <pc:sldMk cId="2219911343" sldId="258"/>
            <ac:spMk id="45" creationId="{0CC36881-E309-4C41-8B5B-203AADC15FF6}"/>
          </ac:spMkLst>
        </pc:spChg>
        <pc:grpChg chg="add del">
          <ac:chgData name="Aleksandra Raubo" userId="S::a.raubo@ze9zg.edu.pl::2a242dcd-6894-41a3-9aea-1a14b8d4497f" providerId="AD" clId="Web-{C6FB7B11-78C0-8E85-7D76-355ADDFA9DE9}" dt="2020-06-10T10:16:22.041" v="1342"/>
          <ac:grpSpMkLst>
            <pc:docMk/>
            <pc:sldMk cId="2219911343" sldId="258"/>
            <ac:grpSpMk id="24" creationId="{82188758-E18A-4CE5-9D03-F4BF5D887C3F}"/>
          </ac:grpSpMkLst>
        </pc:grpChg>
        <pc:grpChg chg="add">
          <ac:chgData name="Aleksandra Raubo" userId="S::a.raubo@ze9zg.edu.pl::2a242dcd-6894-41a3-9aea-1a14b8d4497f" providerId="AD" clId="Web-{C6FB7B11-78C0-8E85-7D76-355ADDFA9DE9}" dt="2020-06-10T10:16:22.041" v="1342"/>
          <ac:grpSpMkLst>
            <pc:docMk/>
            <pc:sldMk cId="2219911343" sldId="258"/>
            <ac:grpSpMk id="49" creationId="{AED92372-F778-4E96-9E90-4E63BAF3CAD3}"/>
          </ac:grpSpMkLst>
        </pc:grpChg>
        <pc:picChg chg="add mod ord modCrop">
          <ac:chgData name="Aleksandra Raubo" userId="S::a.raubo@ze9zg.edu.pl::2a242dcd-6894-41a3-9aea-1a14b8d4497f" providerId="AD" clId="Web-{C6FB7B11-78C0-8E85-7D76-355ADDFA9DE9}" dt="2020-06-10T10:16:22.041" v="1342"/>
          <ac:picMkLst>
            <pc:docMk/>
            <pc:sldMk cId="2219911343" sldId="258"/>
            <ac:picMk id="5" creationId="{C4643A42-7B87-4951-BEB8-8C9190A40809}"/>
          </ac:picMkLst>
        </pc:picChg>
        <pc:picChg chg="add del">
          <ac:chgData name="Aleksandra Raubo" userId="S::a.raubo@ze9zg.edu.pl::2a242dcd-6894-41a3-9aea-1a14b8d4497f" providerId="AD" clId="Web-{C6FB7B11-78C0-8E85-7D76-355ADDFA9DE9}" dt="2020-06-10T10:16:22.041" v="1342"/>
          <ac:picMkLst>
            <pc:docMk/>
            <pc:sldMk cId="2219911343" sldId="258"/>
            <ac:picMk id="12" creationId="{1F5620B8-A2D8-4568-B566-F0453A0D9167}"/>
          </ac:picMkLst>
        </pc:picChg>
        <pc:picChg chg="add del">
          <ac:chgData name="Aleksandra Raubo" userId="S::a.raubo@ze9zg.edu.pl::2a242dcd-6894-41a3-9aea-1a14b8d4497f" providerId="AD" clId="Web-{C6FB7B11-78C0-8E85-7D76-355ADDFA9DE9}" dt="2020-06-10T10:16:22.041" v="1342"/>
          <ac:picMkLst>
            <pc:docMk/>
            <pc:sldMk cId="2219911343" sldId="258"/>
            <ac:picMk id="28" creationId="{D42F4933-2ECF-4EE5-BCE4-F19E3CA609FE}"/>
          </ac:picMkLst>
        </pc:picChg>
        <pc:picChg chg="add">
          <ac:chgData name="Aleksandra Raubo" userId="S::a.raubo@ze9zg.edu.pl::2a242dcd-6894-41a3-9aea-1a14b8d4497f" providerId="AD" clId="Web-{C6FB7B11-78C0-8E85-7D76-355ADDFA9DE9}" dt="2020-06-10T10:16:22.041" v="1342"/>
          <ac:picMkLst>
            <pc:docMk/>
            <pc:sldMk cId="2219911343" sldId="258"/>
            <ac:picMk id="37" creationId="{1F5620B8-A2D8-4568-B566-F0453A0D9167}"/>
          </ac:picMkLst>
        </pc:picChg>
        <pc:picChg chg="add">
          <ac:chgData name="Aleksandra Raubo" userId="S::a.raubo@ze9zg.edu.pl::2a242dcd-6894-41a3-9aea-1a14b8d4497f" providerId="AD" clId="Web-{C6FB7B11-78C0-8E85-7D76-355ADDFA9DE9}" dt="2020-06-10T10:16:22.041" v="1342"/>
          <ac:picMkLst>
            <pc:docMk/>
            <pc:sldMk cId="2219911343" sldId="258"/>
            <ac:picMk id="53" creationId="{4B61EBEC-D0CA-456C-98A6-EDA1AC9FB0D6}"/>
          </ac:picMkLst>
        </pc:picChg>
        <pc:cxnChg chg="add del">
          <ac:chgData name="Aleksandra Raubo" userId="S::a.raubo@ze9zg.edu.pl::2a242dcd-6894-41a3-9aea-1a14b8d4497f" providerId="AD" clId="Web-{C6FB7B11-78C0-8E85-7D76-355ADDFA9DE9}" dt="2020-06-10T10:16:22.041" v="1342"/>
          <ac:cxnSpMkLst>
            <pc:docMk/>
            <pc:sldMk cId="2219911343" sldId="258"/>
            <ac:cxnSpMk id="14" creationId="{1C7D2BA4-4B7A-4596-8BCC-5CF715423894}"/>
          </ac:cxnSpMkLst>
        </pc:cxnChg>
        <pc:cxnChg chg="add del">
          <ac:chgData name="Aleksandra Raubo" userId="S::a.raubo@ze9zg.edu.pl::2a242dcd-6894-41a3-9aea-1a14b8d4497f" providerId="AD" clId="Web-{C6FB7B11-78C0-8E85-7D76-355ADDFA9DE9}" dt="2020-06-10T10:16:22.041" v="1342"/>
          <ac:cxnSpMkLst>
            <pc:docMk/>
            <pc:sldMk cId="2219911343" sldId="258"/>
            <ac:cxnSpMk id="16" creationId="{C9D4B225-18E9-4C5B-94D8-2ABE6D161E4A}"/>
          </ac:cxnSpMkLst>
        </pc:cxnChg>
        <pc:cxnChg chg="add del">
          <ac:chgData name="Aleksandra Raubo" userId="S::a.raubo@ze9zg.edu.pl::2a242dcd-6894-41a3-9aea-1a14b8d4497f" providerId="AD" clId="Web-{C6FB7B11-78C0-8E85-7D76-355ADDFA9DE9}" dt="2020-06-10T10:16:22.041" v="1342"/>
          <ac:cxnSpMkLst>
            <pc:docMk/>
            <pc:sldMk cId="2219911343" sldId="258"/>
            <ac:cxnSpMk id="20" creationId="{381B4579-E2EA-4BD7-94FF-0A0BEE135C6B}"/>
          </ac:cxnSpMkLst>
        </pc:cxnChg>
        <pc:cxnChg chg="add del">
          <ac:chgData name="Aleksandra Raubo" userId="S::a.raubo@ze9zg.edu.pl::2a242dcd-6894-41a3-9aea-1a14b8d4497f" providerId="AD" clId="Web-{C6FB7B11-78C0-8E85-7D76-355ADDFA9DE9}" dt="2020-06-10T10:16:22.041" v="1342"/>
          <ac:cxnSpMkLst>
            <pc:docMk/>
            <pc:sldMk cId="2219911343" sldId="258"/>
            <ac:cxnSpMk id="30" creationId="{C6FAC23C-014D-4AC5-AD1B-36F7D0E7EF32}"/>
          </ac:cxnSpMkLst>
        </pc:cxnChg>
        <pc:cxnChg chg="add">
          <ac:chgData name="Aleksandra Raubo" userId="S::a.raubo@ze9zg.edu.pl::2a242dcd-6894-41a3-9aea-1a14b8d4497f" providerId="AD" clId="Web-{C6FB7B11-78C0-8E85-7D76-355ADDFA9DE9}" dt="2020-06-10T10:16:22.041" v="1342"/>
          <ac:cxnSpMkLst>
            <pc:docMk/>
            <pc:sldMk cId="2219911343" sldId="258"/>
            <ac:cxnSpMk id="39" creationId="{1C7D2BA4-4B7A-4596-8BCC-5CF715423894}"/>
          </ac:cxnSpMkLst>
        </pc:cxnChg>
        <pc:cxnChg chg="add">
          <ac:chgData name="Aleksandra Raubo" userId="S::a.raubo@ze9zg.edu.pl::2a242dcd-6894-41a3-9aea-1a14b8d4497f" providerId="AD" clId="Web-{C6FB7B11-78C0-8E85-7D76-355ADDFA9DE9}" dt="2020-06-10T10:16:22.041" v="1342"/>
          <ac:cxnSpMkLst>
            <pc:docMk/>
            <pc:sldMk cId="2219911343" sldId="258"/>
            <ac:cxnSpMk id="41" creationId="{4977F1E1-2B6F-4BB6-899F-67D8764D83C5}"/>
          </ac:cxnSpMkLst>
        </pc:cxnChg>
        <pc:cxnChg chg="add">
          <ac:chgData name="Aleksandra Raubo" userId="S::a.raubo@ze9zg.edu.pl::2a242dcd-6894-41a3-9aea-1a14b8d4497f" providerId="AD" clId="Web-{C6FB7B11-78C0-8E85-7D76-355ADDFA9DE9}" dt="2020-06-10T10:16:22.041" v="1342"/>
          <ac:cxnSpMkLst>
            <pc:docMk/>
            <pc:sldMk cId="2219911343" sldId="258"/>
            <ac:cxnSpMk id="47" creationId="{84F2C6A8-7D46-49EA-860B-0F0B0208436C}"/>
          </ac:cxnSpMkLst>
        </pc:cxnChg>
        <pc:cxnChg chg="add">
          <ac:chgData name="Aleksandra Raubo" userId="S::a.raubo@ze9zg.edu.pl::2a242dcd-6894-41a3-9aea-1a14b8d4497f" providerId="AD" clId="Web-{C6FB7B11-78C0-8E85-7D76-355ADDFA9DE9}" dt="2020-06-10T10:16:22.041" v="1342"/>
          <ac:cxnSpMkLst>
            <pc:docMk/>
            <pc:sldMk cId="2219911343" sldId="258"/>
            <ac:cxnSpMk id="55" creationId="{718A71EB-D327-4458-85FB-26336B2BA01B}"/>
          </ac:cxnSpMkLst>
        </pc:cxnChg>
      </pc:sldChg>
      <pc:sldChg chg="addSp delSp modSp new mod modTransition setBg addAnim modAnim">
        <pc:chgData name="Aleksandra Raubo" userId="S::a.raubo@ze9zg.edu.pl::2a242dcd-6894-41a3-9aea-1a14b8d4497f" providerId="AD" clId="Web-{C6FB7B11-78C0-8E85-7D76-355ADDFA9DE9}" dt="2020-06-10T10:10:36.836" v="1321"/>
        <pc:sldMkLst>
          <pc:docMk/>
          <pc:sldMk cId="2795427127" sldId="259"/>
        </pc:sldMkLst>
        <pc:spChg chg="mod">
          <ac:chgData name="Aleksandra Raubo" userId="S::a.raubo@ze9zg.edu.pl::2a242dcd-6894-41a3-9aea-1a14b8d4497f" providerId="AD" clId="Web-{C6FB7B11-78C0-8E85-7D76-355ADDFA9DE9}" dt="2020-06-10T09:54:39.712" v="269"/>
          <ac:spMkLst>
            <pc:docMk/>
            <pc:sldMk cId="2795427127" sldId="259"/>
            <ac:spMk id="2" creationId="{00344420-6916-4E47-9A7B-5D0EDC801CB2}"/>
          </ac:spMkLst>
        </pc:spChg>
        <pc:spChg chg="del">
          <ac:chgData name="Aleksandra Raubo" userId="S::a.raubo@ze9zg.edu.pl::2a242dcd-6894-41a3-9aea-1a14b8d4497f" providerId="AD" clId="Web-{C6FB7B11-78C0-8E85-7D76-355ADDFA9DE9}" dt="2020-06-10T09:51:58.790" v="179"/>
          <ac:spMkLst>
            <pc:docMk/>
            <pc:sldMk cId="2795427127" sldId="259"/>
            <ac:spMk id="3" creationId="{F544C987-60E0-47C4-B241-610CC9E78F99}"/>
          </ac:spMkLst>
        </pc:spChg>
        <pc:spChg chg="mod">
          <ac:chgData name="Aleksandra Raubo" userId="S::a.raubo@ze9zg.edu.pl::2a242dcd-6894-41a3-9aea-1a14b8d4497f" providerId="AD" clId="Web-{C6FB7B11-78C0-8E85-7D76-355ADDFA9DE9}" dt="2020-06-10T09:54:39.712" v="269"/>
          <ac:spMkLst>
            <pc:docMk/>
            <pc:sldMk cId="2795427127" sldId="259"/>
            <ac:spMk id="4" creationId="{7F727671-3DB4-4CD4-A538-C52F8A5963E8}"/>
          </ac:spMkLst>
        </pc:spChg>
        <pc:spChg chg="add">
          <ac:chgData name="Aleksandra Raubo" userId="S::a.raubo@ze9zg.edu.pl::2a242dcd-6894-41a3-9aea-1a14b8d4497f" providerId="AD" clId="Web-{C6FB7B11-78C0-8E85-7D76-355ADDFA9DE9}" dt="2020-06-10T09:54:39.712" v="269"/>
          <ac:spMkLst>
            <pc:docMk/>
            <pc:sldMk cId="2795427127" sldId="259"/>
            <ac:spMk id="11" creationId="{E02DA677-C58A-4FCE-A9A0-E66A42EBD9A5}"/>
          </ac:spMkLst>
        </pc:spChg>
        <pc:spChg chg="add">
          <ac:chgData name="Aleksandra Raubo" userId="S::a.raubo@ze9zg.edu.pl::2a242dcd-6894-41a3-9aea-1a14b8d4497f" providerId="AD" clId="Web-{C6FB7B11-78C0-8E85-7D76-355ADDFA9DE9}" dt="2020-06-10T09:54:39.712" v="269"/>
          <ac:spMkLst>
            <pc:docMk/>
            <pc:sldMk cId="2795427127" sldId="259"/>
            <ac:spMk id="19" creationId="{D90988F3-1333-4A40-BDE3-E275C3131729}"/>
          </ac:spMkLst>
        </pc:spChg>
        <pc:spChg chg="add">
          <ac:chgData name="Aleksandra Raubo" userId="S::a.raubo@ze9zg.edu.pl::2a242dcd-6894-41a3-9aea-1a14b8d4497f" providerId="AD" clId="Web-{C6FB7B11-78C0-8E85-7D76-355ADDFA9DE9}" dt="2020-06-10T09:54:39.712" v="269"/>
          <ac:spMkLst>
            <pc:docMk/>
            <pc:sldMk cId="2795427127" sldId="259"/>
            <ac:spMk id="21" creationId="{D9732CDF-69D8-42A5-9A7B-FD2544351DD4}"/>
          </ac:spMkLst>
        </pc:spChg>
        <pc:grpChg chg="add">
          <ac:chgData name="Aleksandra Raubo" userId="S::a.raubo@ze9zg.edu.pl::2a242dcd-6894-41a3-9aea-1a14b8d4497f" providerId="AD" clId="Web-{C6FB7B11-78C0-8E85-7D76-355ADDFA9DE9}" dt="2020-06-10T09:54:39.712" v="269"/>
          <ac:grpSpMkLst>
            <pc:docMk/>
            <pc:sldMk cId="2795427127" sldId="259"/>
            <ac:grpSpMk id="25" creationId="{D0B6606F-378B-478A-B98C-5E032B73B0E5}"/>
          </ac:grpSpMkLst>
        </pc:grpChg>
        <pc:picChg chg="add mod ord modCrop">
          <ac:chgData name="Aleksandra Raubo" userId="S::a.raubo@ze9zg.edu.pl::2a242dcd-6894-41a3-9aea-1a14b8d4497f" providerId="AD" clId="Web-{C6FB7B11-78C0-8E85-7D76-355ADDFA9DE9}" dt="2020-06-10T09:54:39.712" v="269"/>
          <ac:picMkLst>
            <pc:docMk/>
            <pc:sldMk cId="2795427127" sldId="259"/>
            <ac:picMk id="5" creationId="{7CC29436-FF50-4CB4-B4FA-9472EE70891C}"/>
          </ac:picMkLst>
        </pc:picChg>
        <pc:picChg chg="add mod">
          <ac:chgData name="Aleksandra Raubo" userId="S::a.raubo@ze9zg.edu.pl::2a242dcd-6894-41a3-9aea-1a14b8d4497f" providerId="AD" clId="Web-{C6FB7B11-78C0-8E85-7D76-355ADDFA9DE9}" dt="2020-06-10T09:54:39.712" v="269"/>
          <ac:picMkLst>
            <pc:docMk/>
            <pc:sldMk cId="2795427127" sldId="259"/>
            <ac:picMk id="6" creationId="{1F52FD5B-508D-4892-81CD-848EBE2A1894}"/>
          </ac:picMkLst>
        </pc:picChg>
        <pc:picChg chg="add">
          <ac:chgData name="Aleksandra Raubo" userId="S::a.raubo@ze9zg.edu.pl::2a242dcd-6894-41a3-9aea-1a14b8d4497f" providerId="AD" clId="Web-{C6FB7B11-78C0-8E85-7D76-355ADDFA9DE9}" dt="2020-06-10T09:54:39.712" v="269"/>
          <ac:picMkLst>
            <pc:docMk/>
            <pc:sldMk cId="2795427127" sldId="259"/>
            <ac:picMk id="13" creationId="{9D85B319-9C30-4D92-B664-CA444ECD79BA}"/>
          </ac:picMkLst>
        </pc:picChg>
        <pc:picChg chg="add">
          <ac:chgData name="Aleksandra Raubo" userId="S::a.raubo@ze9zg.edu.pl::2a242dcd-6894-41a3-9aea-1a14b8d4497f" providerId="AD" clId="Web-{C6FB7B11-78C0-8E85-7D76-355ADDFA9DE9}" dt="2020-06-10T09:54:39.712" v="269"/>
          <ac:picMkLst>
            <pc:docMk/>
            <pc:sldMk cId="2795427127" sldId="259"/>
            <ac:picMk id="29" creationId="{8786DFBA-A118-4B39-B5E5-897882C4B395}"/>
          </ac:picMkLst>
        </pc:picChg>
        <pc:cxnChg chg="add">
          <ac:chgData name="Aleksandra Raubo" userId="S::a.raubo@ze9zg.edu.pl::2a242dcd-6894-41a3-9aea-1a14b8d4497f" providerId="AD" clId="Web-{C6FB7B11-78C0-8E85-7D76-355ADDFA9DE9}" dt="2020-06-10T09:54:39.712" v="269"/>
          <ac:cxnSpMkLst>
            <pc:docMk/>
            <pc:sldMk cId="2795427127" sldId="259"/>
            <ac:cxnSpMk id="15" creationId="{D7573C1E-3785-43C9-A262-1DA9DF97F85C}"/>
          </ac:cxnSpMkLst>
        </pc:cxnChg>
        <pc:cxnChg chg="add">
          <ac:chgData name="Aleksandra Raubo" userId="S::a.raubo@ze9zg.edu.pl::2a242dcd-6894-41a3-9aea-1a14b8d4497f" providerId="AD" clId="Web-{C6FB7B11-78C0-8E85-7D76-355ADDFA9DE9}" dt="2020-06-10T09:54:39.712" v="269"/>
          <ac:cxnSpMkLst>
            <pc:docMk/>
            <pc:sldMk cId="2795427127" sldId="259"/>
            <ac:cxnSpMk id="17" creationId="{548C4394-BE4E-4302-AF74-4781C6C66E4C}"/>
          </ac:cxnSpMkLst>
        </pc:cxnChg>
        <pc:cxnChg chg="add">
          <ac:chgData name="Aleksandra Raubo" userId="S::a.raubo@ze9zg.edu.pl::2a242dcd-6894-41a3-9aea-1a14b8d4497f" providerId="AD" clId="Web-{C6FB7B11-78C0-8E85-7D76-355ADDFA9DE9}" dt="2020-06-10T09:54:39.712" v="269"/>
          <ac:cxnSpMkLst>
            <pc:docMk/>
            <pc:sldMk cId="2795427127" sldId="259"/>
            <ac:cxnSpMk id="23" creationId="{4A3F96D4-2B50-4543-A4FE-03789E2FF169}"/>
          </ac:cxnSpMkLst>
        </pc:cxnChg>
        <pc:cxnChg chg="add">
          <ac:chgData name="Aleksandra Raubo" userId="S::a.raubo@ze9zg.edu.pl::2a242dcd-6894-41a3-9aea-1a14b8d4497f" providerId="AD" clId="Web-{C6FB7B11-78C0-8E85-7D76-355ADDFA9DE9}" dt="2020-06-10T09:54:39.712" v="269"/>
          <ac:cxnSpMkLst>
            <pc:docMk/>
            <pc:sldMk cId="2795427127" sldId="259"/>
            <ac:cxnSpMk id="31" creationId="{55B2A320-5EE4-4719-8CA2-E5B9C98DC617}"/>
          </ac:cxnSpMkLst>
        </pc:cxnChg>
      </pc:sldChg>
      <pc:sldChg chg="addSp delSp modSp new mod ord modTransition setBg addAnim modAnim">
        <pc:chgData name="Aleksandra Raubo" userId="S::a.raubo@ze9zg.edu.pl::2a242dcd-6894-41a3-9aea-1a14b8d4497f" providerId="AD" clId="Web-{C6FB7B11-78C0-8E85-7D76-355ADDFA9DE9}" dt="2020-06-10T10:10:41.993" v="1322"/>
        <pc:sldMkLst>
          <pc:docMk/>
          <pc:sldMk cId="3469332061" sldId="260"/>
        </pc:sldMkLst>
        <pc:spChg chg="mod">
          <ac:chgData name="Aleksandra Raubo" userId="S::a.raubo@ze9zg.edu.pl::2a242dcd-6894-41a3-9aea-1a14b8d4497f" providerId="AD" clId="Web-{C6FB7B11-78C0-8E85-7D76-355ADDFA9DE9}" dt="2020-06-10T09:53:49.019" v="267"/>
          <ac:spMkLst>
            <pc:docMk/>
            <pc:sldMk cId="3469332061" sldId="260"/>
            <ac:spMk id="2" creationId="{71404868-E13E-4B3B-855B-607CFA645147}"/>
          </ac:spMkLst>
        </pc:spChg>
        <pc:spChg chg="del">
          <ac:chgData name="Aleksandra Raubo" userId="S::a.raubo@ze9zg.edu.pl::2a242dcd-6894-41a3-9aea-1a14b8d4497f" providerId="AD" clId="Web-{C6FB7B11-78C0-8E85-7D76-355ADDFA9DE9}" dt="2020-06-10T09:52:45.544" v="229"/>
          <ac:spMkLst>
            <pc:docMk/>
            <pc:sldMk cId="3469332061" sldId="260"/>
            <ac:spMk id="3" creationId="{D401B7D7-1B21-4552-AF2D-394AEBD5C1F4}"/>
          </ac:spMkLst>
        </pc:spChg>
        <pc:spChg chg="mod">
          <ac:chgData name="Aleksandra Raubo" userId="S::a.raubo@ze9zg.edu.pl::2a242dcd-6894-41a3-9aea-1a14b8d4497f" providerId="AD" clId="Web-{C6FB7B11-78C0-8E85-7D76-355ADDFA9DE9}" dt="2020-06-10T09:53:49.019" v="267"/>
          <ac:spMkLst>
            <pc:docMk/>
            <pc:sldMk cId="3469332061" sldId="260"/>
            <ac:spMk id="4" creationId="{34E7AE3B-0840-4065-BED7-3AC1CCC03C34}"/>
          </ac:spMkLst>
        </pc:spChg>
        <pc:spChg chg="add del">
          <ac:chgData name="Aleksandra Raubo" userId="S::a.raubo@ze9zg.edu.pl::2a242dcd-6894-41a3-9aea-1a14b8d4497f" providerId="AD" clId="Web-{C6FB7B11-78C0-8E85-7D76-355ADDFA9DE9}" dt="2020-06-10T09:53:49.019" v="267"/>
          <ac:spMkLst>
            <pc:docMk/>
            <pc:sldMk cId="3469332061" sldId="260"/>
            <ac:spMk id="10" creationId="{1CE580D1-F917-4567-AFB4-99AA9B52ADF0}"/>
          </ac:spMkLst>
        </pc:spChg>
        <pc:spChg chg="add del">
          <ac:chgData name="Aleksandra Raubo" userId="S::a.raubo@ze9zg.edu.pl::2a242dcd-6894-41a3-9aea-1a14b8d4497f" providerId="AD" clId="Web-{C6FB7B11-78C0-8E85-7D76-355ADDFA9DE9}" dt="2020-06-10T09:53:49.019" v="267"/>
          <ac:spMkLst>
            <pc:docMk/>
            <pc:sldMk cId="3469332061" sldId="260"/>
            <ac:spMk id="18" creationId="{E8E51B09-2B9E-4D82-A5F8-29F85CBE206E}"/>
          </ac:spMkLst>
        </pc:spChg>
        <pc:spChg chg="add del">
          <ac:chgData name="Aleksandra Raubo" userId="S::a.raubo@ze9zg.edu.pl::2a242dcd-6894-41a3-9aea-1a14b8d4497f" providerId="AD" clId="Web-{C6FB7B11-78C0-8E85-7D76-355ADDFA9DE9}" dt="2020-06-10T09:53:49.019" v="267"/>
          <ac:spMkLst>
            <pc:docMk/>
            <pc:sldMk cId="3469332061" sldId="260"/>
            <ac:spMk id="20" creationId="{59240118-40F3-4A1C-85DC-4E58525CB6AD}"/>
          </ac:spMkLst>
        </pc:spChg>
        <pc:spChg chg="add">
          <ac:chgData name="Aleksandra Raubo" userId="S::a.raubo@ze9zg.edu.pl::2a242dcd-6894-41a3-9aea-1a14b8d4497f" providerId="AD" clId="Web-{C6FB7B11-78C0-8E85-7D76-355ADDFA9DE9}" dt="2020-06-10T09:53:49.019" v="267"/>
          <ac:spMkLst>
            <pc:docMk/>
            <pc:sldMk cId="3469332061" sldId="260"/>
            <ac:spMk id="35" creationId="{E02DA677-C58A-4FCE-A9A0-E66A42EBD9A5}"/>
          </ac:spMkLst>
        </pc:spChg>
        <pc:spChg chg="add">
          <ac:chgData name="Aleksandra Raubo" userId="S::a.raubo@ze9zg.edu.pl::2a242dcd-6894-41a3-9aea-1a14b8d4497f" providerId="AD" clId="Web-{C6FB7B11-78C0-8E85-7D76-355ADDFA9DE9}" dt="2020-06-10T09:53:49.019" v="267"/>
          <ac:spMkLst>
            <pc:docMk/>
            <pc:sldMk cId="3469332061" sldId="260"/>
            <ac:spMk id="43" creationId="{FD31DF5F-EDD4-42F0-B539-A7919D31972D}"/>
          </ac:spMkLst>
        </pc:spChg>
        <pc:spChg chg="add">
          <ac:chgData name="Aleksandra Raubo" userId="S::a.raubo@ze9zg.edu.pl::2a242dcd-6894-41a3-9aea-1a14b8d4497f" providerId="AD" clId="Web-{C6FB7B11-78C0-8E85-7D76-355ADDFA9DE9}" dt="2020-06-10T09:53:49.019" v="267"/>
          <ac:spMkLst>
            <pc:docMk/>
            <pc:sldMk cId="3469332061" sldId="260"/>
            <ac:spMk id="45" creationId="{E42BCEC9-2CA3-44A0-8830-DA25C04423C8}"/>
          </ac:spMkLst>
        </pc:spChg>
        <pc:grpChg chg="add del">
          <ac:chgData name="Aleksandra Raubo" userId="S::a.raubo@ze9zg.edu.pl::2a242dcd-6894-41a3-9aea-1a14b8d4497f" providerId="AD" clId="Web-{C6FB7B11-78C0-8E85-7D76-355ADDFA9DE9}" dt="2020-06-10T09:53:49.019" v="267"/>
          <ac:grpSpMkLst>
            <pc:docMk/>
            <pc:sldMk cId="3469332061" sldId="260"/>
            <ac:grpSpMk id="22" creationId="{C269951F-7B8C-4336-BC68-9BA9843CEDA1}"/>
          </ac:grpSpMkLst>
        </pc:grpChg>
        <pc:grpChg chg="add">
          <ac:chgData name="Aleksandra Raubo" userId="S::a.raubo@ze9zg.edu.pl::2a242dcd-6894-41a3-9aea-1a14b8d4497f" providerId="AD" clId="Web-{C6FB7B11-78C0-8E85-7D76-355ADDFA9DE9}" dt="2020-06-10T09:53:49.019" v="267"/>
          <ac:grpSpMkLst>
            <pc:docMk/>
            <pc:sldMk cId="3469332061" sldId="260"/>
            <ac:grpSpMk id="49" creationId="{C8139A8F-A07A-40ED-843E-77B6C19606FF}"/>
          </ac:grpSpMkLst>
        </pc:grpChg>
        <pc:picChg chg="add mod ord modCrop">
          <ac:chgData name="Aleksandra Raubo" userId="S::a.raubo@ze9zg.edu.pl::2a242dcd-6894-41a3-9aea-1a14b8d4497f" providerId="AD" clId="Web-{C6FB7B11-78C0-8E85-7D76-355ADDFA9DE9}" dt="2020-06-10T09:53:49.019" v="267"/>
          <ac:picMkLst>
            <pc:docMk/>
            <pc:sldMk cId="3469332061" sldId="260"/>
            <ac:picMk id="5" creationId="{27AA7CA9-9AAC-48D9-95C0-E3AF28A2C083}"/>
          </ac:picMkLst>
        </pc:picChg>
        <pc:picChg chg="add mod">
          <ac:chgData name="Aleksandra Raubo" userId="S::a.raubo@ze9zg.edu.pl::2a242dcd-6894-41a3-9aea-1a14b8d4497f" providerId="AD" clId="Web-{C6FB7B11-78C0-8E85-7D76-355ADDFA9DE9}" dt="2020-06-10T09:53:49.019" v="267"/>
          <ac:picMkLst>
            <pc:docMk/>
            <pc:sldMk cId="3469332061" sldId="260"/>
            <ac:picMk id="6" creationId="{960C0B02-54EC-4509-8DC6-D33E1A93A9FC}"/>
          </ac:picMkLst>
        </pc:picChg>
        <pc:picChg chg="add del">
          <ac:chgData name="Aleksandra Raubo" userId="S::a.raubo@ze9zg.edu.pl::2a242dcd-6894-41a3-9aea-1a14b8d4497f" providerId="AD" clId="Web-{C6FB7B11-78C0-8E85-7D76-355ADDFA9DE9}" dt="2020-06-10T09:53:49.019" v="267"/>
          <ac:picMkLst>
            <pc:docMk/>
            <pc:sldMk cId="3469332061" sldId="260"/>
            <ac:picMk id="12" creationId="{1F5620B8-A2D8-4568-B566-F0453A0D9167}"/>
          </ac:picMkLst>
        </pc:picChg>
        <pc:picChg chg="add del">
          <ac:chgData name="Aleksandra Raubo" userId="S::a.raubo@ze9zg.edu.pl::2a242dcd-6894-41a3-9aea-1a14b8d4497f" providerId="AD" clId="Web-{C6FB7B11-78C0-8E85-7D76-355ADDFA9DE9}" dt="2020-06-10T09:53:49.019" v="267"/>
          <ac:picMkLst>
            <pc:docMk/>
            <pc:sldMk cId="3469332061" sldId="260"/>
            <ac:picMk id="28" creationId="{DD8AF6BD-5D32-4F8F-98B6-05F8A4390CB7}"/>
          </ac:picMkLst>
        </pc:picChg>
        <pc:picChg chg="add">
          <ac:chgData name="Aleksandra Raubo" userId="S::a.raubo@ze9zg.edu.pl::2a242dcd-6894-41a3-9aea-1a14b8d4497f" providerId="AD" clId="Web-{C6FB7B11-78C0-8E85-7D76-355ADDFA9DE9}" dt="2020-06-10T09:53:49.019" v="267"/>
          <ac:picMkLst>
            <pc:docMk/>
            <pc:sldMk cId="3469332061" sldId="260"/>
            <ac:picMk id="37" creationId="{9D85B319-9C30-4D92-B664-CA444ECD79BA}"/>
          </ac:picMkLst>
        </pc:picChg>
        <pc:picChg chg="add">
          <ac:chgData name="Aleksandra Raubo" userId="S::a.raubo@ze9zg.edu.pl::2a242dcd-6894-41a3-9aea-1a14b8d4497f" providerId="AD" clId="Web-{C6FB7B11-78C0-8E85-7D76-355ADDFA9DE9}" dt="2020-06-10T09:53:49.019" v="267"/>
          <ac:picMkLst>
            <pc:docMk/>
            <pc:sldMk cId="3469332061" sldId="260"/>
            <ac:picMk id="53" creationId="{6079AB70-86CA-4BFC-9505-60CD7D172FC0}"/>
          </ac:picMkLst>
        </pc:picChg>
        <pc:cxnChg chg="add del">
          <ac:chgData name="Aleksandra Raubo" userId="S::a.raubo@ze9zg.edu.pl::2a242dcd-6894-41a3-9aea-1a14b8d4497f" providerId="AD" clId="Web-{C6FB7B11-78C0-8E85-7D76-355ADDFA9DE9}" dt="2020-06-10T09:53:49.019" v="267"/>
          <ac:cxnSpMkLst>
            <pc:docMk/>
            <pc:sldMk cId="3469332061" sldId="260"/>
            <ac:cxnSpMk id="14" creationId="{1C7D2BA4-4B7A-4596-8BCC-5CF715423894}"/>
          </ac:cxnSpMkLst>
        </pc:cxnChg>
        <pc:cxnChg chg="add del">
          <ac:chgData name="Aleksandra Raubo" userId="S::a.raubo@ze9zg.edu.pl::2a242dcd-6894-41a3-9aea-1a14b8d4497f" providerId="AD" clId="Web-{C6FB7B11-78C0-8E85-7D76-355ADDFA9DE9}" dt="2020-06-10T09:53:49.019" v="267"/>
          <ac:cxnSpMkLst>
            <pc:docMk/>
            <pc:sldMk cId="3469332061" sldId="260"/>
            <ac:cxnSpMk id="16" creationId="{C9D4B225-18E9-4C5B-94D8-2ABE6D161E4A}"/>
          </ac:cxnSpMkLst>
        </pc:cxnChg>
        <pc:cxnChg chg="add del">
          <ac:chgData name="Aleksandra Raubo" userId="S::a.raubo@ze9zg.edu.pl::2a242dcd-6894-41a3-9aea-1a14b8d4497f" providerId="AD" clId="Web-{C6FB7B11-78C0-8E85-7D76-355ADDFA9DE9}" dt="2020-06-10T09:53:49.019" v="267"/>
          <ac:cxnSpMkLst>
            <pc:docMk/>
            <pc:sldMk cId="3469332061" sldId="260"/>
            <ac:cxnSpMk id="26" creationId="{A9087EE4-E285-4C8E-AC5F-CAE7D1FDE365}"/>
          </ac:cxnSpMkLst>
        </pc:cxnChg>
        <pc:cxnChg chg="add del">
          <ac:chgData name="Aleksandra Raubo" userId="S::a.raubo@ze9zg.edu.pl::2a242dcd-6894-41a3-9aea-1a14b8d4497f" providerId="AD" clId="Web-{C6FB7B11-78C0-8E85-7D76-355ADDFA9DE9}" dt="2020-06-10T09:53:49.019" v="267"/>
          <ac:cxnSpMkLst>
            <pc:docMk/>
            <pc:sldMk cId="3469332061" sldId="260"/>
            <ac:cxnSpMk id="30" creationId="{B47013E4-D33D-425E-B32E-DE7D5CB5F302}"/>
          </ac:cxnSpMkLst>
        </pc:cxnChg>
        <pc:cxnChg chg="add">
          <ac:chgData name="Aleksandra Raubo" userId="S::a.raubo@ze9zg.edu.pl::2a242dcd-6894-41a3-9aea-1a14b8d4497f" providerId="AD" clId="Web-{C6FB7B11-78C0-8E85-7D76-355ADDFA9DE9}" dt="2020-06-10T09:53:49.019" v="267"/>
          <ac:cxnSpMkLst>
            <pc:docMk/>
            <pc:sldMk cId="3469332061" sldId="260"/>
            <ac:cxnSpMk id="39" creationId="{D7573C1E-3785-43C9-A262-1DA9DF97F85C}"/>
          </ac:cxnSpMkLst>
        </pc:cxnChg>
        <pc:cxnChg chg="add">
          <ac:chgData name="Aleksandra Raubo" userId="S::a.raubo@ze9zg.edu.pl::2a242dcd-6894-41a3-9aea-1a14b8d4497f" providerId="AD" clId="Web-{C6FB7B11-78C0-8E85-7D76-355ADDFA9DE9}" dt="2020-06-10T09:53:49.019" v="267"/>
          <ac:cxnSpMkLst>
            <pc:docMk/>
            <pc:sldMk cId="3469332061" sldId="260"/>
            <ac:cxnSpMk id="41" creationId="{548C4394-BE4E-4302-AF74-4781C6C66E4C}"/>
          </ac:cxnSpMkLst>
        </pc:cxnChg>
        <pc:cxnChg chg="add">
          <ac:chgData name="Aleksandra Raubo" userId="S::a.raubo@ze9zg.edu.pl::2a242dcd-6894-41a3-9aea-1a14b8d4497f" providerId="AD" clId="Web-{C6FB7B11-78C0-8E85-7D76-355ADDFA9DE9}" dt="2020-06-10T09:53:49.019" v="267"/>
          <ac:cxnSpMkLst>
            <pc:docMk/>
            <pc:sldMk cId="3469332061" sldId="260"/>
            <ac:cxnSpMk id="47" creationId="{17A887C3-690B-4858-A6B1-19C93D6C79B6}"/>
          </ac:cxnSpMkLst>
        </pc:cxnChg>
        <pc:cxnChg chg="add">
          <ac:chgData name="Aleksandra Raubo" userId="S::a.raubo@ze9zg.edu.pl::2a242dcd-6894-41a3-9aea-1a14b8d4497f" providerId="AD" clId="Web-{C6FB7B11-78C0-8E85-7D76-355ADDFA9DE9}" dt="2020-06-10T09:53:49.019" v="267"/>
          <ac:cxnSpMkLst>
            <pc:docMk/>
            <pc:sldMk cId="3469332061" sldId="260"/>
            <ac:cxnSpMk id="55" creationId="{6C0DB027-013B-48E2-B164-DD510158E5F0}"/>
          </ac:cxnSpMkLst>
        </pc:cxnChg>
      </pc:sldChg>
      <pc:sldChg chg="addSp delSp modSp new mod modTransition setBg addAnim modAnim">
        <pc:chgData name="Aleksandra Raubo" userId="S::a.raubo@ze9zg.edu.pl::2a242dcd-6894-41a3-9aea-1a14b8d4497f" providerId="AD" clId="Web-{C6FB7B11-78C0-8E85-7D76-355ADDFA9DE9}" dt="2020-06-10T10:10:45.587" v="1323"/>
        <pc:sldMkLst>
          <pc:docMk/>
          <pc:sldMk cId="3305130097" sldId="261"/>
        </pc:sldMkLst>
        <pc:spChg chg="mod">
          <ac:chgData name="Aleksandra Raubo" userId="S::a.raubo@ze9zg.edu.pl::2a242dcd-6894-41a3-9aea-1a14b8d4497f" providerId="AD" clId="Web-{C6FB7B11-78C0-8E85-7D76-355ADDFA9DE9}" dt="2020-06-10T09:55:53.281" v="290" actId="1076"/>
          <ac:spMkLst>
            <pc:docMk/>
            <pc:sldMk cId="3305130097" sldId="261"/>
            <ac:spMk id="2" creationId="{B5DC0E69-29A8-40D4-A6F2-59767C78A66E}"/>
          </ac:spMkLst>
        </pc:spChg>
        <pc:spChg chg="del">
          <ac:chgData name="Aleksandra Raubo" userId="S::a.raubo@ze9zg.edu.pl::2a242dcd-6894-41a3-9aea-1a14b8d4497f" providerId="AD" clId="Web-{C6FB7B11-78C0-8E85-7D76-355ADDFA9DE9}" dt="2020-06-10T09:55:04.714" v="271"/>
          <ac:spMkLst>
            <pc:docMk/>
            <pc:sldMk cId="3305130097" sldId="261"/>
            <ac:spMk id="3" creationId="{F3A5CD8E-7040-4254-842A-8612DAA8B6E1}"/>
          </ac:spMkLst>
        </pc:spChg>
        <pc:spChg chg="mod">
          <ac:chgData name="Aleksandra Raubo" userId="S::a.raubo@ze9zg.edu.pl::2a242dcd-6894-41a3-9aea-1a14b8d4497f" providerId="AD" clId="Web-{C6FB7B11-78C0-8E85-7D76-355ADDFA9DE9}" dt="2020-06-10T09:56:08.627" v="309" actId="20577"/>
          <ac:spMkLst>
            <pc:docMk/>
            <pc:sldMk cId="3305130097" sldId="261"/>
            <ac:spMk id="4" creationId="{4AC74593-3D6D-443C-BD46-0096781464F3}"/>
          </ac:spMkLst>
        </pc:spChg>
        <pc:spChg chg="add del">
          <ac:chgData name="Aleksandra Raubo" userId="S::a.raubo@ze9zg.edu.pl::2a242dcd-6894-41a3-9aea-1a14b8d4497f" providerId="AD" clId="Web-{C6FB7B11-78C0-8E85-7D76-355ADDFA9DE9}" dt="2020-06-10T09:55:24.810" v="285"/>
          <ac:spMkLst>
            <pc:docMk/>
            <pc:sldMk cId="3305130097" sldId="261"/>
            <ac:spMk id="10" creationId="{1CE580D1-F917-4567-AFB4-99AA9B52ADF0}"/>
          </ac:spMkLst>
        </pc:spChg>
        <pc:spChg chg="add del">
          <ac:chgData name="Aleksandra Raubo" userId="S::a.raubo@ze9zg.edu.pl::2a242dcd-6894-41a3-9aea-1a14b8d4497f" providerId="AD" clId="Web-{C6FB7B11-78C0-8E85-7D76-355ADDFA9DE9}" dt="2020-06-10T09:55:24.810" v="285"/>
          <ac:spMkLst>
            <pc:docMk/>
            <pc:sldMk cId="3305130097" sldId="261"/>
            <ac:spMk id="18" creationId="{EC17D08F-2133-44A9-B28C-CB29928FA8D9}"/>
          </ac:spMkLst>
        </pc:spChg>
        <pc:spChg chg="add del">
          <ac:chgData name="Aleksandra Raubo" userId="S::a.raubo@ze9zg.edu.pl::2a242dcd-6894-41a3-9aea-1a14b8d4497f" providerId="AD" clId="Web-{C6FB7B11-78C0-8E85-7D76-355ADDFA9DE9}" dt="2020-06-10T09:55:24.810" v="285"/>
          <ac:spMkLst>
            <pc:docMk/>
            <pc:sldMk cId="3305130097" sldId="261"/>
            <ac:spMk id="20" creationId="{0CC36881-E309-4C41-8B5B-203AADC15FF6}"/>
          </ac:spMkLst>
        </pc:spChg>
        <pc:spChg chg="add">
          <ac:chgData name="Aleksandra Raubo" userId="S::a.raubo@ze9zg.edu.pl::2a242dcd-6894-41a3-9aea-1a14b8d4497f" providerId="AD" clId="Web-{C6FB7B11-78C0-8E85-7D76-355ADDFA9DE9}" dt="2020-06-10T09:55:24.810" v="285"/>
          <ac:spMkLst>
            <pc:docMk/>
            <pc:sldMk cId="3305130097" sldId="261"/>
            <ac:spMk id="32" creationId="{0CABCAE3-64FC-4149-819F-2C1812824154}"/>
          </ac:spMkLst>
        </pc:spChg>
        <pc:spChg chg="add del">
          <ac:chgData name="Aleksandra Raubo" userId="S::a.raubo@ze9zg.edu.pl::2a242dcd-6894-41a3-9aea-1a14b8d4497f" providerId="AD" clId="Web-{C6FB7B11-78C0-8E85-7D76-355ADDFA9DE9}" dt="2020-06-10T09:55:24.763" v="284"/>
          <ac:spMkLst>
            <pc:docMk/>
            <pc:sldMk cId="3305130097" sldId="261"/>
            <ac:spMk id="35" creationId="{1CE580D1-F917-4567-AFB4-99AA9B52ADF0}"/>
          </ac:spMkLst>
        </pc:spChg>
        <pc:spChg chg="add">
          <ac:chgData name="Aleksandra Raubo" userId="S::a.raubo@ze9zg.edu.pl::2a242dcd-6894-41a3-9aea-1a14b8d4497f" providerId="AD" clId="Web-{C6FB7B11-78C0-8E85-7D76-355ADDFA9DE9}" dt="2020-06-10T09:55:24.810" v="285"/>
          <ac:spMkLst>
            <pc:docMk/>
            <pc:sldMk cId="3305130097" sldId="261"/>
            <ac:spMk id="38" creationId="{2FA7AD0A-1871-4DF8-9235-F49D0513B9C1}"/>
          </ac:spMkLst>
        </pc:spChg>
        <pc:spChg chg="add">
          <ac:chgData name="Aleksandra Raubo" userId="S::a.raubo@ze9zg.edu.pl::2a242dcd-6894-41a3-9aea-1a14b8d4497f" providerId="AD" clId="Web-{C6FB7B11-78C0-8E85-7D76-355ADDFA9DE9}" dt="2020-06-10T09:55:24.810" v="285"/>
          <ac:spMkLst>
            <pc:docMk/>
            <pc:sldMk cId="3305130097" sldId="261"/>
            <ac:spMk id="40" creationId="{36B04CFB-FAE5-47DD-9B3E-4E9BA7A89CC1}"/>
          </ac:spMkLst>
        </pc:spChg>
        <pc:spChg chg="add del">
          <ac:chgData name="Aleksandra Raubo" userId="S::a.raubo@ze9zg.edu.pl::2a242dcd-6894-41a3-9aea-1a14b8d4497f" providerId="AD" clId="Web-{C6FB7B11-78C0-8E85-7D76-355ADDFA9DE9}" dt="2020-06-10T09:55:24.763" v="284"/>
          <ac:spMkLst>
            <pc:docMk/>
            <pc:sldMk cId="3305130097" sldId="261"/>
            <ac:spMk id="43" creationId="{021A4066-B261-49FE-952E-A0FE3EE75CD2}"/>
          </ac:spMkLst>
        </pc:spChg>
        <pc:spChg chg="add">
          <ac:chgData name="Aleksandra Raubo" userId="S::a.raubo@ze9zg.edu.pl::2a242dcd-6894-41a3-9aea-1a14b8d4497f" providerId="AD" clId="Web-{C6FB7B11-78C0-8E85-7D76-355ADDFA9DE9}" dt="2020-06-10T09:55:24.810" v="285"/>
          <ac:spMkLst>
            <pc:docMk/>
            <pc:sldMk cId="3305130097" sldId="261"/>
            <ac:spMk id="46" creationId="{622F7FD7-8884-4FD5-95AB-0B5C6033ADF7}"/>
          </ac:spMkLst>
        </pc:spChg>
        <pc:spChg chg="add del">
          <ac:chgData name="Aleksandra Raubo" userId="S::a.raubo@ze9zg.edu.pl::2a242dcd-6894-41a3-9aea-1a14b8d4497f" providerId="AD" clId="Web-{C6FB7B11-78C0-8E85-7D76-355ADDFA9DE9}" dt="2020-06-10T09:55:24.763" v="284"/>
          <ac:spMkLst>
            <pc:docMk/>
            <pc:sldMk cId="3305130097" sldId="261"/>
            <ac:spMk id="47" creationId="{81958111-BC13-4D45-AB27-0C2C83F9BA64}"/>
          </ac:spMkLst>
        </pc:spChg>
        <pc:grpChg chg="add del">
          <ac:chgData name="Aleksandra Raubo" userId="S::a.raubo@ze9zg.edu.pl::2a242dcd-6894-41a3-9aea-1a14b8d4497f" providerId="AD" clId="Web-{C6FB7B11-78C0-8E85-7D76-355ADDFA9DE9}" dt="2020-06-10T09:55:24.810" v="285"/>
          <ac:grpSpMkLst>
            <pc:docMk/>
            <pc:sldMk cId="3305130097" sldId="261"/>
            <ac:grpSpMk id="24" creationId="{AED92372-F778-4E96-9E90-4E63BAF3CAD3}"/>
          </ac:grpSpMkLst>
        </pc:grpChg>
        <pc:grpChg chg="add">
          <ac:chgData name="Aleksandra Raubo" userId="S::a.raubo@ze9zg.edu.pl::2a242dcd-6894-41a3-9aea-1a14b8d4497f" providerId="AD" clId="Web-{C6FB7B11-78C0-8E85-7D76-355ADDFA9DE9}" dt="2020-06-10T09:55:24.810" v="285"/>
          <ac:grpSpMkLst>
            <pc:docMk/>
            <pc:sldMk cId="3305130097" sldId="261"/>
            <ac:grpSpMk id="44" creationId="{E8ACF89C-CFC3-4D68-B3C4-2BEFB7BBE5F7}"/>
          </ac:grpSpMkLst>
        </pc:grpChg>
        <pc:grpChg chg="add del">
          <ac:chgData name="Aleksandra Raubo" userId="S::a.raubo@ze9zg.edu.pl::2a242dcd-6894-41a3-9aea-1a14b8d4497f" providerId="AD" clId="Web-{C6FB7B11-78C0-8E85-7D76-355ADDFA9DE9}" dt="2020-06-10T09:55:24.763" v="284"/>
          <ac:grpSpMkLst>
            <pc:docMk/>
            <pc:sldMk cId="3305130097" sldId="261"/>
            <ac:grpSpMk id="49" creationId="{82188758-E18A-4CE5-9D03-F4BF5D887C3F}"/>
          </ac:grpSpMkLst>
        </pc:grpChg>
        <pc:picChg chg="add mod ord modCrop">
          <ac:chgData name="Aleksandra Raubo" userId="S::a.raubo@ze9zg.edu.pl::2a242dcd-6894-41a3-9aea-1a14b8d4497f" providerId="AD" clId="Web-{C6FB7B11-78C0-8E85-7D76-355ADDFA9DE9}" dt="2020-06-10T09:55:24.763" v="284"/>
          <ac:picMkLst>
            <pc:docMk/>
            <pc:sldMk cId="3305130097" sldId="261"/>
            <ac:picMk id="5" creationId="{BB15C5B8-963F-481A-836C-C26297FF7D51}"/>
          </ac:picMkLst>
        </pc:picChg>
        <pc:picChg chg="add del">
          <ac:chgData name="Aleksandra Raubo" userId="S::a.raubo@ze9zg.edu.pl::2a242dcd-6894-41a3-9aea-1a14b8d4497f" providerId="AD" clId="Web-{C6FB7B11-78C0-8E85-7D76-355ADDFA9DE9}" dt="2020-06-10T09:55:24.810" v="285"/>
          <ac:picMkLst>
            <pc:docMk/>
            <pc:sldMk cId="3305130097" sldId="261"/>
            <ac:picMk id="12" creationId="{1F5620B8-A2D8-4568-B566-F0453A0D9167}"/>
          </ac:picMkLst>
        </pc:picChg>
        <pc:picChg chg="add del">
          <ac:chgData name="Aleksandra Raubo" userId="S::a.raubo@ze9zg.edu.pl::2a242dcd-6894-41a3-9aea-1a14b8d4497f" providerId="AD" clId="Web-{C6FB7B11-78C0-8E85-7D76-355ADDFA9DE9}" dt="2020-06-10T09:55:24.810" v="285"/>
          <ac:picMkLst>
            <pc:docMk/>
            <pc:sldMk cId="3305130097" sldId="261"/>
            <ac:picMk id="28" creationId="{4B61EBEC-D0CA-456C-98A6-EDA1AC9FB0D6}"/>
          </ac:picMkLst>
        </pc:picChg>
        <pc:picChg chg="add">
          <ac:chgData name="Aleksandra Raubo" userId="S::a.raubo@ze9zg.edu.pl::2a242dcd-6894-41a3-9aea-1a14b8d4497f" providerId="AD" clId="Web-{C6FB7B11-78C0-8E85-7D76-355ADDFA9DE9}" dt="2020-06-10T09:55:24.810" v="285"/>
          <ac:picMkLst>
            <pc:docMk/>
            <pc:sldMk cId="3305130097" sldId="261"/>
            <ac:picMk id="33" creationId="{012FDCFE-9AD2-4D8A-8CBF-B3AA37EBF6DD}"/>
          </ac:picMkLst>
        </pc:picChg>
        <pc:picChg chg="add del">
          <ac:chgData name="Aleksandra Raubo" userId="S::a.raubo@ze9zg.edu.pl::2a242dcd-6894-41a3-9aea-1a14b8d4497f" providerId="AD" clId="Web-{C6FB7B11-78C0-8E85-7D76-355ADDFA9DE9}" dt="2020-06-10T09:55:24.763" v="284"/>
          <ac:picMkLst>
            <pc:docMk/>
            <pc:sldMk cId="3305130097" sldId="261"/>
            <ac:picMk id="37" creationId="{1F5620B8-A2D8-4568-B566-F0453A0D9167}"/>
          </ac:picMkLst>
        </pc:picChg>
        <pc:picChg chg="add">
          <ac:chgData name="Aleksandra Raubo" userId="S::a.raubo@ze9zg.edu.pl::2a242dcd-6894-41a3-9aea-1a14b8d4497f" providerId="AD" clId="Web-{C6FB7B11-78C0-8E85-7D76-355ADDFA9DE9}" dt="2020-06-10T09:55:24.810" v="285"/>
          <ac:picMkLst>
            <pc:docMk/>
            <pc:sldMk cId="3305130097" sldId="261"/>
            <ac:picMk id="48" creationId="{16EFE474-4FE0-4E8F-8F09-5ED2C9E76A84}"/>
          </ac:picMkLst>
        </pc:picChg>
        <pc:picChg chg="add del">
          <ac:chgData name="Aleksandra Raubo" userId="S::a.raubo@ze9zg.edu.pl::2a242dcd-6894-41a3-9aea-1a14b8d4497f" providerId="AD" clId="Web-{C6FB7B11-78C0-8E85-7D76-355ADDFA9DE9}" dt="2020-06-10T09:55:24.763" v="284"/>
          <ac:picMkLst>
            <pc:docMk/>
            <pc:sldMk cId="3305130097" sldId="261"/>
            <ac:picMk id="53" creationId="{D42F4933-2ECF-4EE5-BCE4-F19E3CA609FE}"/>
          </ac:picMkLst>
        </pc:picChg>
        <pc:cxnChg chg="add del">
          <ac:chgData name="Aleksandra Raubo" userId="S::a.raubo@ze9zg.edu.pl::2a242dcd-6894-41a3-9aea-1a14b8d4497f" providerId="AD" clId="Web-{C6FB7B11-78C0-8E85-7D76-355ADDFA9DE9}" dt="2020-06-10T09:55:24.810" v="285"/>
          <ac:cxnSpMkLst>
            <pc:docMk/>
            <pc:sldMk cId="3305130097" sldId="261"/>
            <ac:cxnSpMk id="14" creationId="{1C7D2BA4-4B7A-4596-8BCC-5CF715423894}"/>
          </ac:cxnSpMkLst>
        </pc:cxnChg>
        <pc:cxnChg chg="add del">
          <ac:chgData name="Aleksandra Raubo" userId="S::a.raubo@ze9zg.edu.pl::2a242dcd-6894-41a3-9aea-1a14b8d4497f" providerId="AD" clId="Web-{C6FB7B11-78C0-8E85-7D76-355ADDFA9DE9}" dt="2020-06-10T09:55:24.810" v="285"/>
          <ac:cxnSpMkLst>
            <pc:docMk/>
            <pc:sldMk cId="3305130097" sldId="261"/>
            <ac:cxnSpMk id="16" creationId="{4977F1E1-2B6F-4BB6-899F-67D8764D83C5}"/>
          </ac:cxnSpMkLst>
        </pc:cxnChg>
        <pc:cxnChg chg="add del">
          <ac:chgData name="Aleksandra Raubo" userId="S::a.raubo@ze9zg.edu.pl::2a242dcd-6894-41a3-9aea-1a14b8d4497f" providerId="AD" clId="Web-{C6FB7B11-78C0-8E85-7D76-355ADDFA9DE9}" dt="2020-06-10T09:55:24.810" v="285"/>
          <ac:cxnSpMkLst>
            <pc:docMk/>
            <pc:sldMk cId="3305130097" sldId="261"/>
            <ac:cxnSpMk id="22" creationId="{84F2C6A8-7D46-49EA-860B-0F0B0208436C}"/>
          </ac:cxnSpMkLst>
        </pc:cxnChg>
        <pc:cxnChg chg="add del">
          <ac:chgData name="Aleksandra Raubo" userId="S::a.raubo@ze9zg.edu.pl::2a242dcd-6894-41a3-9aea-1a14b8d4497f" providerId="AD" clId="Web-{C6FB7B11-78C0-8E85-7D76-355ADDFA9DE9}" dt="2020-06-10T09:55:24.810" v="285"/>
          <ac:cxnSpMkLst>
            <pc:docMk/>
            <pc:sldMk cId="3305130097" sldId="261"/>
            <ac:cxnSpMk id="30" creationId="{718A71EB-D327-4458-85FB-26336B2BA01B}"/>
          </ac:cxnSpMkLst>
        </pc:cxnChg>
        <pc:cxnChg chg="add">
          <ac:chgData name="Aleksandra Raubo" userId="S::a.raubo@ze9zg.edu.pl::2a242dcd-6894-41a3-9aea-1a14b8d4497f" providerId="AD" clId="Web-{C6FB7B11-78C0-8E85-7D76-355ADDFA9DE9}" dt="2020-06-10T09:55:24.810" v="285"/>
          <ac:cxnSpMkLst>
            <pc:docMk/>
            <pc:sldMk cId="3305130097" sldId="261"/>
            <ac:cxnSpMk id="34" creationId="{FBD463FC-4CA8-4FF4-85A3-AF9F4B98D210}"/>
          </ac:cxnSpMkLst>
        </pc:cxnChg>
        <pc:cxnChg chg="add">
          <ac:chgData name="Aleksandra Raubo" userId="S::a.raubo@ze9zg.edu.pl::2a242dcd-6894-41a3-9aea-1a14b8d4497f" providerId="AD" clId="Web-{C6FB7B11-78C0-8E85-7D76-355ADDFA9DE9}" dt="2020-06-10T09:55:24.810" v="285"/>
          <ac:cxnSpMkLst>
            <pc:docMk/>
            <pc:sldMk cId="3305130097" sldId="261"/>
            <ac:cxnSpMk id="36" creationId="{BECF35C3-8B44-4F4B-BD25-4C01823DB22A}"/>
          </ac:cxnSpMkLst>
        </pc:cxnChg>
        <pc:cxnChg chg="add del">
          <ac:chgData name="Aleksandra Raubo" userId="S::a.raubo@ze9zg.edu.pl::2a242dcd-6894-41a3-9aea-1a14b8d4497f" providerId="AD" clId="Web-{C6FB7B11-78C0-8E85-7D76-355ADDFA9DE9}" dt="2020-06-10T09:55:24.763" v="284"/>
          <ac:cxnSpMkLst>
            <pc:docMk/>
            <pc:sldMk cId="3305130097" sldId="261"/>
            <ac:cxnSpMk id="39" creationId="{1C7D2BA4-4B7A-4596-8BCC-5CF715423894}"/>
          </ac:cxnSpMkLst>
        </pc:cxnChg>
        <pc:cxnChg chg="add del">
          <ac:chgData name="Aleksandra Raubo" userId="S::a.raubo@ze9zg.edu.pl::2a242dcd-6894-41a3-9aea-1a14b8d4497f" providerId="AD" clId="Web-{C6FB7B11-78C0-8E85-7D76-355ADDFA9DE9}" dt="2020-06-10T09:55:24.763" v="284"/>
          <ac:cxnSpMkLst>
            <pc:docMk/>
            <pc:sldMk cId="3305130097" sldId="261"/>
            <ac:cxnSpMk id="41" creationId="{C9D4B225-18E9-4C5B-94D8-2ABE6D161E4A}"/>
          </ac:cxnSpMkLst>
        </pc:cxnChg>
        <pc:cxnChg chg="add">
          <ac:chgData name="Aleksandra Raubo" userId="S::a.raubo@ze9zg.edu.pl::2a242dcd-6894-41a3-9aea-1a14b8d4497f" providerId="AD" clId="Web-{C6FB7B11-78C0-8E85-7D76-355ADDFA9DE9}" dt="2020-06-10T09:55:24.810" v="285"/>
          <ac:cxnSpMkLst>
            <pc:docMk/>
            <pc:sldMk cId="3305130097" sldId="261"/>
            <ac:cxnSpMk id="42" creationId="{EE68D41B-9286-479F-9AB7-678C8E348D71}"/>
          </ac:cxnSpMkLst>
        </pc:cxnChg>
        <pc:cxnChg chg="add del">
          <ac:chgData name="Aleksandra Raubo" userId="S::a.raubo@ze9zg.edu.pl::2a242dcd-6894-41a3-9aea-1a14b8d4497f" providerId="AD" clId="Web-{C6FB7B11-78C0-8E85-7D76-355ADDFA9DE9}" dt="2020-06-10T09:55:24.763" v="284"/>
          <ac:cxnSpMkLst>
            <pc:docMk/>
            <pc:sldMk cId="3305130097" sldId="261"/>
            <ac:cxnSpMk id="45" creationId="{381B4579-E2EA-4BD7-94FF-0A0BEE135C6B}"/>
          </ac:cxnSpMkLst>
        </pc:cxnChg>
        <pc:cxnChg chg="add del">
          <ac:chgData name="Aleksandra Raubo" userId="S::a.raubo@ze9zg.edu.pl::2a242dcd-6894-41a3-9aea-1a14b8d4497f" providerId="AD" clId="Web-{C6FB7B11-78C0-8E85-7D76-355ADDFA9DE9}" dt="2020-06-10T09:55:24.763" v="284"/>
          <ac:cxnSpMkLst>
            <pc:docMk/>
            <pc:sldMk cId="3305130097" sldId="261"/>
            <ac:cxnSpMk id="55" creationId="{C6FAC23C-014D-4AC5-AD1B-36F7D0E7EF32}"/>
          </ac:cxnSpMkLst>
        </pc:cxnChg>
        <pc:cxnChg chg="add">
          <ac:chgData name="Aleksandra Raubo" userId="S::a.raubo@ze9zg.edu.pl::2a242dcd-6894-41a3-9aea-1a14b8d4497f" providerId="AD" clId="Web-{C6FB7B11-78C0-8E85-7D76-355ADDFA9DE9}" dt="2020-06-10T09:55:24.810" v="285"/>
          <ac:cxnSpMkLst>
            <pc:docMk/>
            <pc:sldMk cId="3305130097" sldId="261"/>
            <ac:cxnSpMk id="57" creationId="{CF8B8C81-54DC-4AF5-B682-3A2C70A6B55C}"/>
          </ac:cxnSpMkLst>
        </pc:cxnChg>
      </pc:sldChg>
      <pc:sldChg chg="addSp delSp modSp new mod modTransition setBg addAnim modAnim">
        <pc:chgData name="Aleksandra Raubo" userId="S::a.raubo@ze9zg.edu.pl::2a242dcd-6894-41a3-9aea-1a14b8d4497f" providerId="AD" clId="Web-{C6FB7B11-78C0-8E85-7D76-355ADDFA9DE9}" dt="2020-06-10T10:10:49.118" v="1324"/>
        <pc:sldMkLst>
          <pc:docMk/>
          <pc:sldMk cId="3099099321" sldId="262"/>
        </pc:sldMkLst>
        <pc:spChg chg="mod">
          <ac:chgData name="Aleksandra Raubo" userId="S::a.raubo@ze9zg.edu.pl::2a242dcd-6894-41a3-9aea-1a14b8d4497f" providerId="AD" clId="Web-{C6FB7B11-78C0-8E85-7D76-355ADDFA9DE9}" dt="2020-06-10T10:09:56.160" v="1315" actId="20577"/>
          <ac:spMkLst>
            <pc:docMk/>
            <pc:sldMk cId="3099099321" sldId="262"/>
            <ac:spMk id="2" creationId="{2B434254-73F7-4C88-8635-3364D779033F}"/>
          </ac:spMkLst>
        </pc:spChg>
        <pc:spChg chg="del">
          <ac:chgData name="Aleksandra Raubo" userId="S::a.raubo@ze9zg.edu.pl::2a242dcd-6894-41a3-9aea-1a14b8d4497f" providerId="AD" clId="Web-{C6FB7B11-78C0-8E85-7D76-355ADDFA9DE9}" dt="2020-06-10T09:56:17.784" v="312"/>
          <ac:spMkLst>
            <pc:docMk/>
            <pc:sldMk cId="3099099321" sldId="262"/>
            <ac:spMk id="3" creationId="{CC2D739A-F43F-455E-989A-5D92C512607A}"/>
          </ac:spMkLst>
        </pc:spChg>
        <pc:spChg chg="mod">
          <ac:chgData name="Aleksandra Raubo" userId="S::a.raubo@ze9zg.edu.pl::2a242dcd-6894-41a3-9aea-1a14b8d4497f" providerId="AD" clId="Web-{C6FB7B11-78C0-8E85-7D76-355ADDFA9DE9}" dt="2020-06-10T10:00:41.778" v="450"/>
          <ac:spMkLst>
            <pc:docMk/>
            <pc:sldMk cId="3099099321" sldId="262"/>
            <ac:spMk id="4" creationId="{5A210995-CD19-4354-97F2-46EF5D2F816C}"/>
          </ac:spMkLst>
        </pc:spChg>
        <pc:spChg chg="add del">
          <ac:chgData name="Aleksandra Raubo" userId="S::a.raubo@ze9zg.edu.pl::2a242dcd-6894-41a3-9aea-1a14b8d4497f" providerId="AD" clId="Web-{C6FB7B11-78C0-8E85-7D76-355ADDFA9DE9}" dt="2020-06-10T10:00:41.778" v="450"/>
          <ac:spMkLst>
            <pc:docMk/>
            <pc:sldMk cId="3099099321" sldId="262"/>
            <ac:spMk id="10" creationId="{1CE580D1-F917-4567-AFB4-99AA9B52ADF0}"/>
          </ac:spMkLst>
        </pc:spChg>
        <pc:spChg chg="add del">
          <ac:chgData name="Aleksandra Raubo" userId="S::a.raubo@ze9zg.edu.pl::2a242dcd-6894-41a3-9aea-1a14b8d4497f" providerId="AD" clId="Web-{C6FB7B11-78C0-8E85-7D76-355ADDFA9DE9}" dt="2020-06-10T10:00:41.778" v="450"/>
          <ac:spMkLst>
            <pc:docMk/>
            <pc:sldMk cId="3099099321" sldId="262"/>
            <ac:spMk id="18" creationId="{021A4066-B261-49FE-952E-A0FE3EE75CD2}"/>
          </ac:spMkLst>
        </pc:spChg>
        <pc:spChg chg="add del">
          <ac:chgData name="Aleksandra Raubo" userId="S::a.raubo@ze9zg.edu.pl::2a242dcd-6894-41a3-9aea-1a14b8d4497f" providerId="AD" clId="Web-{C6FB7B11-78C0-8E85-7D76-355ADDFA9DE9}" dt="2020-06-10T10:00:41.778" v="450"/>
          <ac:spMkLst>
            <pc:docMk/>
            <pc:sldMk cId="3099099321" sldId="262"/>
            <ac:spMk id="22" creationId="{81958111-BC13-4D45-AB27-0C2C83F9BA64}"/>
          </ac:spMkLst>
        </pc:spChg>
        <pc:spChg chg="add del">
          <ac:chgData name="Aleksandra Raubo" userId="S::a.raubo@ze9zg.edu.pl::2a242dcd-6894-41a3-9aea-1a14b8d4497f" providerId="AD" clId="Web-{C6FB7B11-78C0-8E85-7D76-355ADDFA9DE9}" dt="2020-06-10T10:00:41.731" v="449"/>
          <ac:spMkLst>
            <pc:docMk/>
            <pc:sldMk cId="3099099321" sldId="262"/>
            <ac:spMk id="32" creationId="{E02DA677-C58A-4FCE-A9A0-E66A42EBD9A5}"/>
          </ac:spMkLst>
        </pc:spChg>
        <pc:spChg chg="add del">
          <ac:chgData name="Aleksandra Raubo" userId="S::a.raubo@ze9zg.edu.pl::2a242dcd-6894-41a3-9aea-1a14b8d4497f" providerId="AD" clId="Web-{C6FB7B11-78C0-8E85-7D76-355ADDFA9DE9}" dt="2020-06-10T10:00:35.965" v="447"/>
          <ac:spMkLst>
            <pc:docMk/>
            <pc:sldMk cId="3099099321" sldId="262"/>
            <ac:spMk id="35" creationId="{EEA869E1-F851-4A52-92F5-77E592B76A5B}"/>
          </ac:spMkLst>
        </pc:spChg>
        <pc:spChg chg="add del">
          <ac:chgData name="Aleksandra Raubo" userId="S::a.raubo@ze9zg.edu.pl::2a242dcd-6894-41a3-9aea-1a14b8d4497f" providerId="AD" clId="Web-{C6FB7B11-78C0-8E85-7D76-355ADDFA9DE9}" dt="2020-06-10T10:00:41.731" v="449"/>
          <ac:spMkLst>
            <pc:docMk/>
            <pc:sldMk cId="3099099321" sldId="262"/>
            <ac:spMk id="38" creationId="{D90988F3-1333-4A40-BDE3-E275C3131729}"/>
          </ac:spMkLst>
        </pc:spChg>
        <pc:spChg chg="add del">
          <ac:chgData name="Aleksandra Raubo" userId="S::a.raubo@ze9zg.edu.pl::2a242dcd-6894-41a3-9aea-1a14b8d4497f" providerId="AD" clId="Web-{C6FB7B11-78C0-8E85-7D76-355ADDFA9DE9}" dt="2020-06-10T10:00:41.731" v="449"/>
          <ac:spMkLst>
            <pc:docMk/>
            <pc:sldMk cId="3099099321" sldId="262"/>
            <ac:spMk id="40" creationId="{D9732CDF-69D8-42A5-9A7B-FD2544351DD4}"/>
          </ac:spMkLst>
        </pc:spChg>
        <pc:spChg chg="add del">
          <ac:chgData name="Aleksandra Raubo" userId="S::a.raubo@ze9zg.edu.pl::2a242dcd-6894-41a3-9aea-1a14b8d4497f" providerId="AD" clId="Web-{C6FB7B11-78C0-8E85-7D76-355ADDFA9DE9}" dt="2020-06-10T10:00:35.965" v="447"/>
          <ac:spMkLst>
            <pc:docMk/>
            <pc:sldMk cId="3099099321" sldId="262"/>
            <ac:spMk id="43" creationId="{BD89ECFB-8421-4BB8-A23D-8B8D151F8959}"/>
          </ac:spMkLst>
        </pc:spChg>
        <pc:spChg chg="add del">
          <ac:chgData name="Aleksandra Raubo" userId="S::a.raubo@ze9zg.edu.pl::2a242dcd-6894-41a3-9aea-1a14b8d4497f" providerId="AD" clId="Web-{C6FB7B11-78C0-8E85-7D76-355ADDFA9DE9}" dt="2020-06-10T10:00:35.965" v="447"/>
          <ac:spMkLst>
            <pc:docMk/>
            <pc:sldMk cId="3099099321" sldId="262"/>
            <ac:spMk id="45" creationId="{44911EB7-93CE-44FF-973F-B25ECF5DF58C}"/>
          </ac:spMkLst>
        </pc:spChg>
        <pc:spChg chg="add">
          <ac:chgData name="Aleksandra Raubo" userId="S::a.raubo@ze9zg.edu.pl::2a242dcd-6894-41a3-9aea-1a14b8d4497f" providerId="AD" clId="Web-{C6FB7B11-78C0-8E85-7D76-355ADDFA9DE9}" dt="2020-06-10T10:00:41.778" v="450"/>
          <ac:spMkLst>
            <pc:docMk/>
            <pc:sldMk cId="3099099321" sldId="262"/>
            <ac:spMk id="52" creationId="{EEA869E1-F851-4A52-92F5-77E592B76A5B}"/>
          </ac:spMkLst>
        </pc:spChg>
        <pc:spChg chg="add del">
          <ac:chgData name="Aleksandra Raubo" userId="S::a.raubo@ze9zg.edu.pl::2a242dcd-6894-41a3-9aea-1a14b8d4497f" providerId="AD" clId="Web-{C6FB7B11-78C0-8E85-7D76-355ADDFA9DE9}" dt="2020-06-10T10:00:35.965" v="447"/>
          <ac:spMkLst>
            <pc:docMk/>
            <pc:sldMk cId="3099099321" sldId="262"/>
            <ac:spMk id="53" creationId="{4E4C1088-922B-4744-BB37-5D47AEA43D4D}"/>
          </ac:spMkLst>
        </pc:spChg>
        <pc:spChg chg="add">
          <ac:chgData name="Aleksandra Raubo" userId="S::a.raubo@ze9zg.edu.pl::2a242dcd-6894-41a3-9aea-1a14b8d4497f" providerId="AD" clId="Web-{C6FB7B11-78C0-8E85-7D76-355ADDFA9DE9}" dt="2020-06-10T10:00:41.778" v="450"/>
          <ac:spMkLst>
            <pc:docMk/>
            <pc:sldMk cId="3099099321" sldId="262"/>
            <ac:spMk id="59" creationId="{BD89ECFB-8421-4BB8-A23D-8B8D151F8959}"/>
          </ac:spMkLst>
        </pc:spChg>
        <pc:spChg chg="add">
          <ac:chgData name="Aleksandra Raubo" userId="S::a.raubo@ze9zg.edu.pl::2a242dcd-6894-41a3-9aea-1a14b8d4497f" providerId="AD" clId="Web-{C6FB7B11-78C0-8E85-7D76-355ADDFA9DE9}" dt="2020-06-10T10:00:41.778" v="450"/>
          <ac:spMkLst>
            <pc:docMk/>
            <pc:sldMk cId="3099099321" sldId="262"/>
            <ac:spMk id="60" creationId="{44911EB7-93CE-44FF-973F-B25ECF5DF58C}"/>
          </ac:spMkLst>
        </pc:spChg>
        <pc:spChg chg="add">
          <ac:chgData name="Aleksandra Raubo" userId="S::a.raubo@ze9zg.edu.pl::2a242dcd-6894-41a3-9aea-1a14b8d4497f" providerId="AD" clId="Web-{C6FB7B11-78C0-8E85-7D76-355ADDFA9DE9}" dt="2020-06-10T10:00:41.778" v="450"/>
          <ac:spMkLst>
            <pc:docMk/>
            <pc:sldMk cId="3099099321" sldId="262"/>
            <ac:spMk id="63" creationId="{4E4C1088-922B-4744-BB37-5D47AEA43D4D}"/>
          </ac:spMkLst>
        </pc:spChg>
        <pc:grpChg chg="add del">
          <ac:chgData name="Aleksandra Raubo" userId="S::a.raubo@ze9zg.edu.pl::2a242dcd-6894-41a3-9aea-1a14b8d4497f" providerId="AD" clId="Web-{C6FB7B11-78C0-8E85-7D76-355ADDFA9DE9}" dt="2020-06-10T10:00:41.778" v="450"/>
          <ac:grpSpMkLst>
            <pc:docMk/>
            <pc:sldMk cId="3099099321" sldId="262"/>
            <ac:grpSpMk id="24" creationId="{82188758-E18A-4CE5-9D03-F4BF5D887C3F}"/>
          </ac:grpSpMkLst>
        </pc:grpChg>
        <pc:grpChg chg="add del">
          <ac:chgData name="Aleksandra Raubo" userId="S::a.raubo@ze9zg.edu.pl::2a242dcd-6894-41a3-9aea-1a14b8d4497f" providerId="AD" clId="Web-{C6FB7B11-78C0-8E85-7D76-355ADDFA9DE9}" dt="2020-06-10T10:00:41.731" v="449"/>
          <ac:grpSpMkLst>
            <pc:docMk/>
            <pc:sldMk cId="3099099321" sldId="262"/>
            <ac:grpSpMk id="44" creationId="{D0B6606F-378B-478A-B98C-5E032B73B0E5}"/>
          </ac:grpSpMkLst>
        </pc:grpChg>
        <pc:grpChg chg="add del">
          <ac:chgData name="Aleksandra Raubo" userId="S::a.raubo@ze9zg.edu.pl::2a242dcd-6894-41a3-9aea-1a14b8d4497f" providerId="AD" clId="Web-{C6FB7B11-78C0-8E85-7D76-355ADDFA9DE9}" dt="2020-06-10T10:00:35.965" v="447"/>
          <ac:grpSpMkLst>
            <pc:docMk/>
            <pc:sldMk cId="3099099321" sldId="262"/>
            <ac:grpSpMk id="49" creationId="{34B79B4F-74AA-4B58-BBD2-2C3804928DFD}"/>
          </ac:grpSpMkLst>
        </pc:grpChg>
        <pc:grpChg chg="add">
          <ac:chgData name="Aleksandra Raubo" userId="S::a.raubo@ze9zg.edu.pl::2a242dcd-6894-41a3-9aea-1a14b8d4497f" providerId="AD" clId="Web-{C6FB7B11-78C0-8E85-7D76-355ADDFA9DE9}" dt="2020-06-10T10:00:41.778" v="450"/>
          <ac:grpSpMkLst>
            <pc:docMk/>
            <pc:sldMk cId="3099099321" sldId="262"/>
            <ac:grpSpMk id="62" creationId="{34B79B4F-74AA-4B58-BBD2-2C3804928DFD}"/>
          </ac:grpSpMkLst>
        </pc:grpChg>
        <pc:picChg chg="add mod ord modCrop">
          <ac:chgData name="Aleksandra Raubo" userId="S::a.raubo@ze9zg.edu.pl::2a242dcd-6894-41a3-9aea-1a14b8d4497f" providerId="AD" clId="Web-{C6FB7B11-78C0-8E85-7D76-355ADDFA9DE9}" dt="2020-06-10T10:00:41.778" v="450"/>
          <ac:picMkLst>
            <pc:docMk/>
            <pc:sldMk cId="3099099321" sldId="262"/>
            <ac:picMk id="5" creationId="{3218FF4E-5FCF-4082-B3CA-06DB9FBDE9C7}"/>
          </ac:picMkLst>
        </pc:picChg>
        <pc:picChg chg="add mod">
          <ac:chgData name="Aleksandra Raubo" userId="S::a.raubo@ze9zg.edu.pl::2a242dcd-6894-41a3-9aea-1a14b8d4497f" providerId="AD" clId="Web-{C6FB7B11-78C0-8E85-7D76-355ADDFA9DE9}" dt="2020-06-10T10:00:41.778" v="450"/>
          <ac:picMkLst>
            <pc:docMk/>
            <pc:sldMk cId="3099099321" sldId="262"/>
            <ac:picMk id="6" creationId="{AAC50CE8-FF2A-4E61-97DA-60225923EC8F}"/>
          </ac:picMkLst>
        </pc:picChg>
        <pc:picChg chg="add del">
          <ac:chgData name="Aleksandra Raubo" userId="S::a.raubo@ze9zg.edu.pl::2a242dcd-6894-41a3-9aea-1a14b8d4497f" providerId="AD" clId="Web-{C6FB7B11-78C0-8E85-7D76-355ADDFA9DE9}" dt="2020-06-10T10:00:41.778" v="450"/>
          <ac:picMkLst>
            <pc:docMk/>
            <pc:sldMk cId="3099099321" sldId="262"/>
            <ac:picMk id="12" creationId="{1F5620B8-A2D8-4568-B566-F0453A0D9167}"/>
          </ac:picMkLst>
        </pc:picChg>
        <pc:picChg chg="add del">
          <ac:chgData name="Aleksandra Raubo" userId="S::a.raubo@ze9zg.edu.pl::2a242dcd-6894-41a3-9aea-1a14b8d4497f" providerId="AD" clId="Web-{C6FB7B11-78C0-8E85-7D76-355ADDFA9DE9}" dt="2020-06-10T10:00:41.778" v="450"/>
          <ac:picMkLst>
            <pc:docMk/>
            <pc:sldMk cId="3099099321" sldId="262"/>
            <ac:picMk id="28" creationId="{D42F4933-2ECF-4EE5-BCE4-F19E3CA609FE}"/>
          </ac:picMkLst>
        </pc:picChg>
        <pc:picChg chg="add del">
          <ac:chgData name="Aleksandra Raubo" userId="S::a.raubo@ze9zg.edu.pl::2a242dcd-6894-41a3-9aea-1a14b8d4497f" providerId="AD" clId="Web-{C6FB7B11-78C0-8E85-7D76-355ADDFA9DE9}" dt="2020-06-10T10:00:41.731" v="449"/>
          <ac:picMkLst>
            <pc:docMk/>
            <pc:sldMk cId="3099099321" sldId="262"/>
            <ac:picMk id="33" creationId="{9D85B319-9C30-4D92-B664-CA444ECD79BA}"/>
          </ac:picMkLst>
        </pc:picChg>
        <pc:picChg chg="add del">
          <ac:chgData name="Aleksandra Raubo" userId="S::a.raubo@ze9zg.edu.pl::2a242dcd-6894-41a3-9aea-1a14b8d4497f" providerId="AD" clId="Web-{C6FB7B11-78C0-8E85-7D76-355ADDFA9DE9}" dt="2020-06-10T10:00:35.965" v="447"/>
          <ac:picMkLst>
            <pc:docMk/>
            <pc:sldMk cId="3099099321" sldId="262"/>
            <ac:picMk id="37" creationId="{B083AD55-8296-44BD-8E14-DD2DDBC351B0}"/>
          </ac:picMkLst>
        </pc:picChg>
        <pc:picChg chg="add del">
          <ac:chgData name="Aleksandra Raubo" userId="S::a.raubo@ze9zg.edu.pl::2a242dcd-6894-41a3-9aea-1a14b8d4497f" providerId="AD" clId="Web-{C6FB7B11-78C0-8E85-7D76-355ADDFA9DE9}" dt="2020-06-10T10:00:41.731" v="449"/>
          <ac:picMkLst>
            <pc:docMk/>
            <pc:sldMk cId="3099099321" sldId="262"/>
            <ac:picMk id="46" creationId="{8786DFBA-A118-4B39-B5E5-897882C4B395}"/>
          </ac:picMkLst>
        </pc:picChg>
        <pc:picChg chg="add">
          <ac:chgData name="Aleksandra Raubo" userId="S::a.raubo@ze9zg.edu.pl::2a242dcd-6894-41a3-9aea-1a14b8d4497f" providerId="AD" clId="Web-{C6FB7B11-78C0-8E85-7D76-355ADDFA9DE9}" dt="2020-06-10T10:00:41.778" v="450"/>
          <ac:picMkLst>
            <pc:docMk/>
            <pc:sldMk cId="3099099321" sldId="262"/>
            <ac:picMk id="54" creationId="{B083AD55-8296-44BD-8E14-DD2DDBC351B0}"/>
          </ac:picMkLst>
        </pc:picChg>
        <pc:picChg chg="add del">
          <ac:chgData name="Aleksandra Raubo" userId="S::a.raubo@ze9zg.edu.pl::2a242dcd-6894-41a3-9aea-1a14b8d4497f" providerId="AD" clId="Web-{C6FB7B11-78C0-8E85-7D76-355ADDFA9DE9}" dt="2020-06-10T10:00:35.965" v="447"/>
          <ac:picMkLst>
            <pc:docMk/>
            <pc:sldMk cId="3099099321" sldId="262"/>
            <ac:picMk id="55" creationId="{15621CD7-6951-4B76-949B-6D851A2BE4D4}"/>
          </ac:picMkLst>
        </pc:picChg>
        <pc:picChg chg="add">
          <ac:chgData name="Aleksandra Raubo" userId="S::a.raubo@ze9zg.edu.pl::2a242dcd-6894-41a3-9aea-1a14b8d4497f" providerId="AD" clId="Web-{C6FB7B11-78C0-8E85-7D76-355ADDFA9DE9}" dt="2020-06-10T10:00:41.778" v="450"/>
          <ac:picMkLst>
            <pc:docMk/>
            <pc:sldMk cId="3099099321" sldId="262"/>
            <ac:picMk id="64" creationId="{15621CD7-6951-4B76-949B-6D851A2BE4D4}"/>
          </ac:picMkLst>
        </pc:picChg>
        <pc:cxnChg chg="add del">
          <ac:chgData name="Aleksandra Raubo" userId="S::a.raubo@ze9zg.edu.pl::2a242dcd-6894-41a3-9aea-1a14b8d4497f" providerId="AD" clId="Web-{C6FB7B11-78C0-8E85-7D76-355ADDFA9DE9}" dt="2020-06-10T10:00:41.778" v="450"/>
          <ac:cxnSpMkLst>
            <pc:docMk/>
            <pc:sldMk cId="3099099321" sldId="262"/>
            <ac:cxnSpMk id="14" creationId="{1C7D2BA4-4B7A-4596-8BCC-5CF715423894}"/>
          </ac:cxnSpMkLst>
        </pc:cxnChg>
        <pc:cxnChg chg="add del">
          <ac:chgData name="Aleksandra Raubo" userId="S::a.raubo@ze9zg.edu.pl::2a242dcd-6894-41a3-9aea-1a14b8d4497f" providerId="AD" clId="Web-{C6FB7B11-78C0-8E85-7D76-355ADDFA9DE9}" dt="2020-06-10T10:00:41.778" v="450"/>
          <ac:cxnSpMkLst>
            <pc:docMk/>
            <pc:sldMk cId="3099099321" sldId="262"/>
            <ac:cxnSpMk id="16" creationId="{C9D4B225-18E9-4C5B-94D8-2ABE6D161E4A}"/>
          </ac:cxnSpMkLst>
        </pc:cxnChg>
        <pc:cxnChg chg="add del">
          <ac:chgData name="Aleksandra Raubo" userId="S::a.raubo@ze9zg.edu.pl::2a242dcd-6894-41a3-9aea-1a14b8d4497f" providerId="AD" clId="Web-{C6FB7B11-78C0-8E85-7D76-355ADDFA9DE9}" dt="2020-06-10T10:00:41.778" v="450"/>
          <ac:cxnSpMkLst>
            <pc:docMk/>
            <pc:sldMk cId="3099099321" sldId="262"/>
            <ac:cxnSpMk id="20" creationId="{381B4579-E2EA-4BD7-94FF-0A0BEE135C6B}"/>
          </ac:cxnSpMkLst>
        </pc:cxnChg>
        <pc:cxnChg chg="add del">
          <ac:chgData name="Aleksandra Raubo" userId="S::a.raubo@ze9zg.edu.pl::2a242dcd-6894-41a3-9aea-1a14b8d4497f" providerId="AD" clId="Web-{C6FB7B11-78C0-8E85-7D76-355ADDFA9DE9}" dt="2020-06-10T10:00:41.778" v="450"/>
          <ac:cxnSpMkLst>
            <pc:docMk/>
            <pc:sldMk cId="3099099321" sldId="262"/>
            <ac:cxnSpMk id="30" creationId="{C6FAC23C-014D-4AC5-AD1B-36F7D0E7EF32}"/>
          </ac:cxnSpMkLst>
        </pc:cxnChg>
        <pc:cxnChg chg="add del">
          <ac:chgData name="Aleksandra Raubo" userId="S::a.raubo@ze9zg.edu.pl::2a242dcd-6894-41a3-9aea-1a14b8d4497f" providerId="AD" clId="Web-{C6FB7B11-78C0-8E85-7D76-355ADDFA9DE9}" dt="2020-06-10T10:00:41.731" v="449"/>
          <ac:cxnSpMkLst>
            <pc:docMk/>
            <pc:sldMk cId="3099099321" sldId="262"/>
            <ac:cxnSpMk id="34" creationId="{D7573C1E-3785-43C9-A262-1DA9DF97F85C}"/>
          </ac:cxnSpMkLst>
        </pc:cxnChg>
        <pc:cxnChg chg="add del">
          <ac:chgData name="Aleksandra Raubo" userId="S::a.raubo@ze9zg.edu.pl::2a242dcd-6894-41a3-9aea-1a14b8d4497f" providerId="AD" clId="Web-{C6FB7B11-78C0-8E85-7D76-355ADDFA9DE9}" dt="2020-06-10T10:00:41.731" v="449"/>
          <ac:cxnSpMkLst>
            <pc:docMk/>
            <pc:sldMk cId="3099099321" sldId="262"/>
            <ac:cxnSpMk id="36" creationId="{548C4394-BE4E-4302-AF74-4781C6C66E4C}"/>
          </ac:cxnSpMkLst>
        </pc:cxnChg>
        <pc:cxnChg chg="add del">
          <ac:chgData name="Aleksandra Raubo" userId="S::a.raubo@ze9zg.edu.pl::2a242dcd-6894-41a3-9aea-1a14b8d4497f" providerId="AD" clId="Web-{C6FB7B11-78C0-8E85-7D76-355ADDFA9DE9}" dt="2020-06-10T10:00:35.965" v="447"/>
          <ac:cxnSpMkLst>
            <pc:docMk/>
            <pc:sldMk cId="3099099321" sldId="262"/>
            <ac:cxnSpMk id="39" creationId="{2BF46B26-15FC-4C5A-94FA-AE9ED64B5C20}"/>
          </ac:cxnSpMkLst>
        </pc:cxnChg>
        <pc:cxnChg chg="add del">
          <ac:chgData name="Aleksandra Raubo" userId="S::a.raubo@ze9zg.edu.pl::2a242dcd-6894-41a3-9aea-1a14b8d4497f" providerId="AD" clId="Web-{C6FB7B11-78C0-8E85-7D76-355ADDFA9DE9}" dt="2020-06-10T10:00:35.965" v="447"/>
          <ac:cxnSpMkLst>
            <pc:docMk/>
            <pc:sldMk cId="3099099321" sldId="262"/>
            <ac:cxnSpMk id="41" creationId="{912F6065-5345-44BD-B66E-5487CCD7A9B9}"/>
          </ac:cxnSpMkLst>
        </pc:cxnChg>
        <pc:cxnChg chg="add del">
          <ac:chgData name="Aleksandra Raubo" userId="S::a.raubo@ze9zg.edu.pl::2a242dcd-6894-41a3-9aea-1a14b8d4497f" providerId="AD" clId="Web-{C6FB7B11-78C0-8E85-7D76-355ADDFA9DE9}" dt="2020-06-10T10:00:41.731" v="449"/>
          <ac:cxnSpMkLst>
            <pc:docMk/>
            <pc:sldMk cId="3099099321" sldId="262"/>
            <ac:cxnSpMk id="42" creationId="{4A3F96D4-2B50-4543-A4FE-03789E2FF169}"/>
          </ac:cxnSpMkLst>
        </pc:cxnChg>
        <pc:cxnChg chg="add del">
          <ac:chgData name="Aleksandra Raubo" userId="S::a.raubo@ze9zg.edu.pl::2a242dcd-6894-41a3-9aea-1a14b8d4497f" providerId="AD" clId="Web-{C6FB7B11-78C0-8E85-7D76-355ADDFA9DE9}" dt="2020-06-10T10:00:35.965" v="447"/>
          <ac:cxnSpMkLst>
            <pc:docMk/>
            <pc:sldMk cId="3099099321" sldId="262"/>
            <ac:cxnSpMk id="47" creationId="{72870A17-34CA-4FF4-8777-CE7D7B986B76}"/>
          </ac:cxnSpMkLst>
        </pc:cxnChg>
        <pc:cxnChg chg="add del">
          <ac:chgData name="Aleksandra Raubo" userId="S::a.raubo@ze9zg.edu.pl::2a242dcd-6894-41a3-9aea-1a14b8d4497f" providerId="AD" clId="Web-{C6FB7B11-78C0-8E85-7D76-355ADDFA9DE9}" dt="2020-06-10T10:00:41.731" v="449"/>
          <ac:cxnSpMkLst>
            <pc:docMk/>
            <pc:sldMk cId="3099099321" sldId="262"/>
            <ac:cxnSpMk id="48" creationId="{55B2A320-5EE4-4719-8CA2-E5B9C98DC617}"/>
          </ac:cxnSpMkLst>
        </pc:cxnChg>
        <pc:cxnChg chg="add">
          <ac:chgData name="Aleksandra Raubo" userId="S::a.raubo@ze9zg.edu.pl::2a242dcd-6894-41a3-9aea-1a14b8d4497f" providerId="AD" clId="Web-{C6FB7B11-78C0-8E85-7D76-355ADDFA9DE9}" dt="2020-06-10T10:00:41.778" v="450"/>
          <ac:cxnSpMkLst>
            <pc:docMk/>
            <pc:sldMk cId="3099099321" sldId="262"/>
            <ac:cxnSpMk id="56" creationId="{2BF46B26-15FC-4C5A-94FA-AE9ED64B5C20}"/>
          </ac:cxnSpMkLst>
        </pc:cxnChg>
        <pc:cxnChg chg="add del">
          <ac:chgData name="Aleksandra Raubo" userId="S::a.raubo@ze9zg.edu.pl::2a242dcd-6894-41a3-9aea-1a14b8d4497f" providerId="AD" clId="Web-{C6FB7B11-78C0-8E85-7D76-355ADDFA9DE9}" dt="2020-06-10T10:00:35.965" v="447"/>
          <ac:cxnSpMkLst>
            <pc:docMk/>
            <pc:sldMk cId="3099099321" sldId="262"/>
            <ac:cxnSpMk id="57" creationId="{7AD09E24-F963-4867-8AA6-3D2F8D3C8AAF}"/>
          </ac:cxnSpMkLst>
        </pc:cxnChg>
        <pc:cxnChg chg="add">
          <ac:chgData name="Aleksandra Raubo" userId="S::a.raubo@ze9zg.edu.pl::2a242dcd-6894-41a3-9aea-1a14b8d4497f" providerId="AD" clId="Web-{C6FB7B11-78C0-8E85-7D76-355ADDFA9DE9}" dt="2020-06-10T10:00:41.778" v="450"/>
          <ac:cxnSpMkLst>
            <pc:docMk/>
            <pc:sldMk cId="3099099321" sldId="262"/>
            <ac:cxnSpMk id="58" creationId="{912F6065-5345-44BD-B66E-5487CCD7A9B9}"/>
          </ac:cxnSpMkLst>
        </pc:cxnChg>
        <pc:cxnChg chg="add">
          <ac:chgData name="Aleksandra Raubo" userId="S::a.raubo@ze9zg.edu.pl::2a242dcd-6894-41a3-9aea-1a14b8d4497f" providerId="AD" clId="Web-{C6FB7B11-78C0-8E85-7D76-355ADDFA9DE9}" dt="2020-06-10T10:00:41.778" v="450"/>
          <ac:cxnSpMkLst>
            <pc:docMk/>
            <pc:sldMk cId="3099099321" sldId="262"/>
            <ac:cxnSpMk id="61" creationId="{72870A17-34CA-4FF4-8777-CE7D7B986B76}"/>
          </ac:cxnSpMkLst>
        </pc:cxnChg>
        <pc:cxnChg chg="add">
          <ac:chgData name="Aleksandra Raubo" userId="S::a.raubo@ze9zg.edu.pl::2a242dcd-6894-41a3-9aea-1a14b8d4497f" providerId="AD" clId="Web-{C6FB7B11-78C0-8E85-7D76-355ADDFA9DE9}" dt="2020-06-10T10:00:41.778" v="450"/>
          <ac:cxnSpMkLst>
            <pc:docMk/>
            <pc:sldMk cId="3099099321" sldId="262"/>
            <ac:cxnSpMk id="65" creationId="{7AD09E24-F963-4867-8AA6-3D2F8D3C8AAF}"/>
          </ac:cxnSpMkLst>
        </pc:cxnChg>
      </pc:sldChg>
      <pc:sldChg chg="addSp delSp modSp new mod modTransition setBg addAnim modAnim">
        <pc:chgData name="Aleksandra Raubo" userId="S::a.raubo@ze9zg.edu.pl::2a242dcd-6894-41a3-9aea-1a14b8d4497f" providerId="AD" clId="Web-{C6FB7B11-78C0-8E85-7D76-355ADDFA9DE9}" dt="2020-06-10T10:10:55.197" v="1325"/>
        <pc:sldMkLst>
          <pc:docMk/>
          <pc:sldMk cId="1382595457" sldId="263"/>
        </pc:sldMkLst>
        <pc:spChg chg="mod">
          <ac:chgData name="Aleksandra Raubo" userId="S::a.raubo@ze9zg.edu.pl::2a242dcd-6894-41a3-9aea-1a14b8d4497f" providerId="AD" clId="Web-{C6FB7B11-78C0-8E85-7D76-355ADDFA9DE9}" dt="2020-06-10T09:57:42.245" v="396"/>
          <ac:spMkLst>
            <pc:docMk/>
            <pc:sldMk cId="1382595457" sldId="263"/>
            <ac:spMk id="2" creationId="{6CAE3D25-83DA-41FF-83B0-62F83243D9F3}"/>
          </ac:spMkLst>
        </pc:spChg>
        <pc:spChg chg="del">
          <ac:chgData name="Aleksandra Raubo" userId="S::a.raubo@ze9zg.edu.pl::2a242dcd-6894-41a3-9aea-1a14b8d4497f" providerId="AD" clId="Web-{C6FB7B11-78C0-8E85-7D76-355ADDFA9DE9}" dt="2020-06-10T09:56:51.975" v="356"/>
          <ac:spMkLst>
            <pc:docMk/>
            <pc:sldMk cId="1382595457" sldId="263"/>
            <ac:spMk id="3" creationId="{AF40F8A6-B1C3-4CF3-B27C-DD2D618B6876}"/>
          </ac:spMkLst>
        </pc:spChg>
        <pc:spChg chg="mod">
          <ac:chgData name="Aleksandra Raubo" userId="S::a.raubo@ze9zg.edu.pl::2a242dcd-6894-41a3-9aea-1a14b8d4497f" providerId="AD" clId="Web-{C6FB7B11-78C0-8E85-7D76-355ADDFA9DE9}" dt="2020-06-10T09:57:42.245" v="396"/>
          <ac:spMkLst>
            <pc:docMk/>
            <pc:sldMk cId="1382595457" sldId="263"/>
            <ac:spMk id="4" creationId="{066FBAD3-A52B-462F-A219-65EF99AA581E}"/>
          </ac:spMkLst>
        </pc:spChg>
        <pc:spChg chg="add del">
          <ac:chgData name="Aleksandra Raubo" userId="S::a.raubo@ze9zg.edu.pl::2a242dcd-6894-41a3-9aea-1a14b8d4497f" providerId="AD" clId="Web-{C6FB7B11-78C0-8E85-7D76-355ADDFA9DE9}" dt="2020-06-10T09:57:42.245" v="396"/>
          <ac:spMkLst>
            <pc:docMk/>
            <pc:sldMk cId="1382595457" sldId="263"/>
            <ac:spMk id="11" creationId="{E02DA677-C58A-4FCE-A9A0-E66A42EBD9A5}"/>
          </ac:spMkLst>
        </pc:spChg>
        <pc:spChg chg="add del">
          <ac:chgData name="Aleksandra Raubo" userId="S::a.raubo@ze9zg.edu.pl::2a242dcd-6894-41a3-9aea-1a14b8d4497f" providerId="AD" clId="Web-{C6FB7B11-78C0-8E85-7D76-355ADDFA9DE9}" dt="2020-06-10T09:57:42.245" v="396"/>
          <ac:spMkLst>
            <pc:docMk/>
            <pc:sldMk cId="1382595457" sldId="263"/>
            <ac:spMk id="19" creationId="{DB11B611-1B79-4ABC-8D72-4DC85A2A578E}"/>
          </ac:spMkLst>
        </pc:spChg>
        <pc:spChg chg="add del">
          <ac:chgData name="Aleksandra Raubo" userId="S::a.raubo@ze9zg.edu.pl::2a242dcd-6894-41a3-9aea-1a14b8d4497f" providerId="AD" clId="Web-{C6FB7B11-78C0-8E85-7D76-355ADDFA9DE9}" dt="2020-06-10T09:57:42.245" v="396"/>
          <ac:spMkLst>
            <pc:docMk/>
            <pc:sldMk cId="1382595457" sldId="263"/>
            <ac:spMk id="23" creationId="{49954531-3F27-4E48-83B1-1123C5BA4F4D}"/>
          </ac:spMkLst>
        </pc:spChg>
        <pc:spChg chg="add">
          <ac:chgData name="Aleksandra Raubo" userId="S::a.raubo@ze9zg.edu.pl::2a242dcd-6894-41a3-9aea-1a14b8d4497f" providerId="AD" clId="Web-{C6FB7B11-78C0-8E85-7D76-355ADDFA9DE9}" dt="2020-06-10T09:57:42.245" v="396"/>
          <ac:spMkLst>
            <pc:docMk/>
            <pc:sldMk cId="1382595457" sldId="263"/>
            <ac:spMk id="36" creationId="{E02DA677-C58A-4FCE-A9A0-E66A42EBD9A5}"/>
          </ac:spMkLst>
        </pc:spChg>
        <pc:spChg chg="add">
          <ac:chgData name="Aleksandra Raubo" userId="S::a.raubo@ze9zg.edu.pl::2a242dcd-6894-41a3-9aea-1a14b8d4497f" providerId="AD" clId="Web-{C6FB7B11-78C0-8E85-7D76-355ADDFA9DE9}" dt="2020-06-10T09:57:42.245" v="396"/>
          <ac:spMkLst>
            <pc:docMk/>
            <pc:sldMk cId="1382595457" sldId="263"/>
            <ac:spMk id="44" creationId="{FD31DF5F-EDD4-42F0-B539-A7919D31972D}"/>
          </ac:spMkLst>
        </pc:spChg>
        <pc:spChg chg="add">
          <ac:chgData name="Aleksandra Raubo" userId="S::a.raubo@ze9zg.edu.pl::2a242dcd-6894-41a3-9aea-1a14b8d4497f" providerId="AD" clId="Web-{C6FB7B11-78C0-8E85-7D76-355ADDFA9DE9}" dt="2020-06-10T09:57:42.245" v="396"/>
          <ac:spMkLst>
            <pc:docMk/>
            <pc:sldMk cId="1382595457" sldId="263"/>
            <ac:spMk id="46" creationId="{E42BCEC9-2CA3-44A0-8830-DA25C04423C8}"/>
          </ac:spMkLst>
        </pc:spChg>
        <pc:grpChg chg="add del">
          <ac:chgData name="Aleksandra Raubo" userId="S::a.raubo@ze9zg.edu.pl::2a242dcd-6894-41a3-9aea-1a14b8d4497f" providerId="AD" clId="Web-{C6FB7B11-78C0-8E85-7D76-355ADDFA9DE9}" dt="2020-06-10T09:57:42.245" v="396"/>
          <ac:grpSpMkLst>
            <pc:docMk/>
            <pc:sldMk cId="1382595457" sldId="263"/>
            <ac:grpSpMk id="25" creationId="{2C74BA31-6766-4A2B-9C20-5195543DDA65}"/>
          </ac:grpSpMkLst>
        </pc:grpChg>
        <pc:grpChg chg="add">
          <ac:chgData name="Aleksandra Raubo" userId="S::a.raubo@ze9zg.edu.pl::2a242dcd-6894-41a3-9aea-1a14b8d4497f" providerId="AD" clId="Web-{C6FB7B11-78C0-8E85-7D76-355ADDFA9DE9}" dt="2020-06-10T09:57:42.245" v="396"/>
          <ac:grpSpMkLst>
            <pc:docMk/>
            <pc:sldMk cId="1382595457" sldId="263"/>
            <ac:grpSpMk id="50" creationId="{C8139A8F-A07A-40ED-843E-77B6C19606FF}"/>
          </ac:grpSpMkLst>
        </pc:grpChg>
        <pc:picChg chg="add mod ord modCrop">
          <ac:chgData name="Aleksandra Raubo" userId="S::a.raubo@ze9zg.edu.pl::2a242dcd-6894-41a3-9aea-1a14b8d4497f" providerId="AD" clId="Web-{C6FB7B11-78C0-8E85-7D76-355ADDFA9DE9}" dt="2020-06-10T09:57:42.245" v="396"/>
          <ac:picMkLst>
            <pc:docMk/>
            <pc:sldMk cId="1382595457" sldId="263"/>
            <ac:picMk id="5" creationId="{EBC0232F-D8DB-4F7D-AAEB-1CDE6B8FE5AD}"/>
          </ac:picMkLst>
        </pc:picChg>
        <pc:picChg chg="add mod">
          <ac:chgData name="Aleksandra Raubo" userId="S::a.raubo@ze9zg.edu.pl::2a242dcd-6894-41a3-9aea-1a14b8d4497f" providerId="AD" clId="Web-{C6FB7B11-78C0-8E85-7D76-355ADDFA9DE9}" dt="2020-06-10T09:57:42.245" v="396"/>
          <ac:picMkLst>
            <pc:docMk/>
            <pc:sldMk cId="1382595457" sldId="263"/>
            <ac:picMk id="6" creationId="{6EBC63EA-E5AE-4F93-B10A-517E65E367EE}"/>
          </ac:picMkLst>
        </pc:picChg>
        <pc:picChg chg="add del">
          <ac:chgData name="Aleksandra Raubo" userId="S::a.raubo@ze9zg.edu.pl::2a242dcd-6894-41a3-9aea-1a14b8d4497f" providerId="AD" clId="Web-{C6FB7B11-78C0-8E85-7D76-355ADDFA9DE9}" dt="2020-06-10T09:57:42.245" v="396"/>
          <ac:picMkLst>
            <pc:docMk/>
            <pc:sldMk cId="1382595457" sldId="263"/>
            <ac:picMk id="13" creationId="{9D85B319-9C30-4D92-B664-CA444ECD79BA}"/>
          </ac:picMkLst>
        </pc:picChg>
        <pc:picChg chg="add del">
          <ac:chgData name="Aleksandra Raubo" userId="S::a.raubo@ze9zg.edu.pl::2a242dcd-6894-41a3-9aea-1a14b8d4497f" providerId="AD" clId="Web-{C6FB7B11-78C0-8E85-7D76-355ADDFA9DE9}" dt="2020-06-10T09:57:42.245" v="396"/>
          <ac:picMkLst>
            <pc:docMk/>
            <pc:sldMk cId="1382595457" sldId="263"/>
            <ac:picMk id="29" creationId="{9724DFD3-2F3F-4857-946B-042FDED8F48F}"/>
          </ac:picMkLst>
        </pc:picChg>
        <pc:picChg chg="add">
          <ac:chgData name="Aleksandra Raubo" userId="S::a.raubo@ze9zg.edu.pl::2a242dcd-6894-41a3-9aea-1a14b8d4497f" providerId="AD" clId="Web-{C6FB7B11-78C0-8E85-7D76-355ADDFA9DE9}" dt="2020-06-10T09:57:42.245" v="396"/>
          <ac:picMkLst>
            <pc:docMk/>
            <pc:sldMk cId="1382595457" sldId="263"/>
            <ac:picMk id="38" creationId="{9D85B319-9C30-4D92-B664-CA444ECD79BA}"/>
          </ac:picMkLst>
        </pc:picChg>
        <pc:picChg chg="add">
          <ac:chgData name="Aleksandra Raubo" userId="S::a.raubo@ze9zg.edu.pl::2a242dcd-6894-41a3-9aea-1a14b8d4497f" providerId="AD" clId="Web-{C6FB7B11-78C0-8E85-7D76-355ADDFA9DE9}" dt="2020-06-10T09:57:42.245" v="396"/>
          <ac:picMkLst>
            <pc:docMk/>
            <pc:sldMk cId="1382595457" sldId="263"/>
            <ac:picMk id="54" creationId="{6079AB70-86CA-4BFC-9505-60CD7D172FC0}"/>
          </ac:picMkLst>
        </pc:picChg>
        <pc:cxnChg chg="add del">
          <ac:chgData name="Aleksandra Raubo" userId="S::a.raubo@ze9zg.edu.pl::2a242dcd-6894-41a3-9aea-1a14b8d4497f" providerId="AD" clId="Web-{C6FB7B11-78C0-8E85-7D76-355ADDFA9DE9}" dt="2020-06-10T09:57:42.245" v="396"/>
          <ac:cxnSpMkLst>
            <pc:docMk/>
            <pc:sldMk cId="1382595457" sldId="263"/>
            <ac:cxnSpMk id="15" creationId="{D7573C1E-3785-43C9-A262-1DA9DF97F85C}"/>
          </ac:cxnSpMkLst>
        </pc:cxnChg>
        <pc:cxnChg chg="add del">
          <ac:chgData name="Aleksandra Raubo" userId="S::a.raubo@ze9zg.edu.pl::2a242dcd-6894-41a3-9aea-1a14b8d4497f" providerId="AD" clId="Web-{C6FB7B11-78C0-8E85-7D76-355ADDFA9DE9}" dt="2020-06-10T09:57:42.245" v="396"/>
          <ac:cxnSpMkLst>
            <pc:docMk/>
            <pc:sldMk cId="1382595457" sldId="263"/>
            <ac:cxnSpMk id="17" creationId="{885D4A50-6846-431E-A61E-5C6DC099CF0C}"/>
          </ac:cxnSpMkLst>
        </pc:cxnChg>
        <pc:cxnChg chg="add del">
          <ac:chgData name="Aleksandra Raubo" userId="S::a.raubo@ze9zg.edu.pl::2a242dcd-6894-41a3-9aea-1a14b8d4497f" providerId="AD" clId="Web-{C6FB7B11-78C0-8E85-7D76-355ADDFA9DE9}" dt="2020-06-10T09:57:42.245" v="396"/>
          <ac:cxnSpMkLst>
            <pc:docMk/>
            <pc:sldMk cId="1382595457" sldId="263"/>
            <ac:cxnSpMk id="21" creationId="{D9447CC7-2393-417B-A420-7853BF787D94}"/>
          </ac:cxnSpMkLst>
        </pc:cxnChg>
        <pc:cxnChg chg="add del">
          <ac:chgData name="Aleksandra Raubo" userId="S::a.raubo@ze9zg.edu.pl::2a242dcd-6894-41a3-9aea-1a14b8d4497f" providerId="AD" clId="Web-{C6FB7B11-78C0-8E85-7D76-355ADDFA9DE9}" dt="2020-06-10T09:57:42.245" v="396"/>
          <ac:cxnSpMkLst>
            <pc:docMk/>
            <pc:sldMk cId="1382595457" sldId="263"/>
            <ac:cxnSpMk id="31" creationId="{FB6E0628-52CF-4950-8D4E-4345202603D9}"/>
          </ac:cxnSpMkLst>
        </pc:cxnChg>
        <pc:cxnChg chg="add">
          <ac:chgData name="Aleksandra Raubo" userId="S::a.raubo@ze9zg.edu.pl::2a242dcd-6894-41a3-9aea-1a14b8d4497f" providerId="AD" clId="Web-{C6FB7B11-78C0-8E85-7D76-355ADDFA9DE9}" dt="2020-06-10T09:57:42.245" v="396"/>
          <ac:cxnSpMkLst>
            <pc:docMk/>
            <pc:sldMk cId="1382595457" sldId="263"/>
            <ac:cxnSpMk id="40" creationId="{D7573C1E-3785-43C9-A262-1DA9DF97F85C}"/>
          </ac:cxnSpMkLst>
        </pc:cxnChg>
        <pc:cxnChg chg="add">
          <ac:chgData name="Aleksandra Raubo" userId="S::a.raubo@ze9zg.edu.pl::2a242dcd-6894-41a3-9aea-1a14b8d4497f" providerId="AD" clId="Web-{C6FB7B11-78C0-8E85-7D76-355ADDFA9DE9}" dt="2020-06-10T09:57:42.245" v="396"/>
          <ac:cxnSpMkLst>
            <pc:docMk/>
            <pc:sldMk cId="1382595457" sldId="263"/>
            <ac:cxnSpMk id="42" creationId="{548C4394-BE4E-4302-AF74-4781C6C66E4C}"/>
          </ac:cxnSpMkLst>
        </pc:cxnChg>
        <pc:cxnChg chg="add">
          <ac:chgData name="Aleksandra Raubo" userId="S::a.raubo@ze9zg.edu.pl::2a242dcd-6894-41a3-9aea-1a14b8d4497f" providerId="AD" clId="Web-{C6FB7B11-78C0-8E85-7D76-355ADDFA9DE9}" dt="2020-06-10T09:57:42.245" v="396"/>
          <ac:cxnSpMkLst>
            <pc:docMk/>
            <pc:sldMk cId="1382595457" sldId="263"/>
            <ac:cxnSpMk id="48" creationId="{17A887C3-690B-4858-A6B1-19C93D6C79B6}"/>
          </ac:cxnSpMkLst>
        </pc:cxnChg>
        <pc:cxnChg chg="add">
          <ac:chgData name="Aleksandra Raubo" userId="S::a.raubo@ze9zg.edu.pl::2a242dcd-6894-41a3-9aea-1a14b8d4497f" providerId="AD" clId="Web-{C6FB7B11-78C0-8E85-7D76-355ADDFA9DE9}" dt="2020-06-10T09:57:42.245" v="396"/>
          <ac:cxnSpMkLst>
            <pc:docMk/>
            <pc:sldMk cId="1382595457" sldId="263"/>
            <ac:cxnSpMk id="56" creationId="{6C0DB027-013B-48E2-B164-DD510158E5F0}"/>
          </ac:cxnSpMkLst>
        </pc:cxnChg>
      </pc:sldChg>
      <pc:sldChg chg="addSp delSp modSp new mod modTransition setBg addAnim delAnim modAnim">
        <pc:chgData name="Aleksandra Raubo" userId="S::a.raubo@ze9zg.edu.pl::2a242dcd-6894-41a3-9aea-1a14b8d4497f" providerId="AD" clId="Web-{C6FB7B11-78C0-8E85-7D76-355ADDFA9DE9}" dt="2020-06-10T10:12:53.630" v="1340"/>
        <pc:sldMkLst>
          <pc:docMk/>
          <pc:sldMk cId="484584229" sldId="264"/>
        </pc:sldMkLst>
        <pc:spChg chg="mod">
          <ac:chgData name="Aleksandra Raubo" userId="S::a.raubo@ze9zg.edu.pl::2a242dcd-6894-41a3-9aea-1a14b8d4497f" providerId="AD" clId="Web-{C6FB7B11-78C0-8E85-7D76-355ADDFA9DE9}" dt="2020-06-10T09:58:58.268" v="425" actId="20577"/>
          <ac:spMkLst>
            <pc:docMk/>
            <pc:sldMk cId="484584229" sldId="264"/>
            <ac:spMk id="2" creationId="{48A802FE-BA8D-4B83-AFB6-906F1270F60F}"/>
          </ac:spMkLst>
        </pc:spChg>
        <pc:spChg chg="del">
          <ac:chgData name="Aleksandra Raubo" userId="S::a.raubo@ze9zg.edu.pl::2a242dcd-6894-41a3-9aea-1a14b8d4497f" providerId="AD" clId="Web-{C6FB7B11-78C0-8E85-7D76-355ADDFA9DE9}" dt="2020-06-10T09:58:04.013" v="398"/>
          <ac:spMkLst>
            <pc:docMk/>
            <pc:sldMk cId="484584229" sldId="264"/>
            <ac:spMk id="3" creationId="{984A428C-BC2C-4356-BE14-8FCCD909F185}"/>
          </ac:spMkLst>
        </pc:spChg>
        <pc:spChg chg="mod">
          <ac:chgData name="Aleksandra Raubo" userId="S::a.raubo@ze9zg.edu.pl::2a242dcd-6894-41a3-9aea-1a14b8d4497f" providerId="AD" clId="Web-{C6FB7B11-78C0-8E85-7D76-355ADDFA9DE9}" dt="2020-06-10T09:59:02.581" v="441" actId="20577"/>
          <ac:spMkLst>
            <pc:docMk/>
            <pc:sldMk cId="484584229" sldId="264"/>
            <ac:spMk id="4" creationId="{2DC636F3-75CF-4F47-9B7C-6A2871104310}"/>
          </ac:spMkLst>
        </pc:spChg>
        <pc:spChg chg="add">
          <ac:chgData name="Aleksandra Raubo" userId="S::a.raubo@ze9zg.edu.pl::2a242dcd-6894-41a3-9aea-1a14b8d4497f" providerId="AD" clId="Web-{C6FB7B11-78C0-8E85-7D76-355ADDFA9DE9}" dt="2020-06-10T09:58:49.002" v="400"/>
          <ac:spMkLst>
            <pc:docMk/>
            <pc:sldMk cId="484584229" sldId="264"/>
            <ac:spMk id="11" creationId="{EEA869E1-F851-4A52-92F5-77E592B76A5B}"/>
          </ac:spMkLst>
        </pc:spChg>
        <pc:spChg chg="add">
          <ac:chgData name="Aleksandra Raubo" userId="S::a.raubo@ze9zg.edu.pl::2a242dcd-6894-41a3-9aea-1a14b8d4497f" providerId="AD" clId="Web-{C6FB7B11-78C0-8E85-7D76-355ADDFA9DE9}" dt="2020-06-10T09:58:49.002" v="400"/>
          <ac:spMkLst>
            <pc:docMk/>
            <pc:sldMk cId="484584229" sldId="264"/>
            <ac:spMk id="19" creationId="{EF8DC7E2-86AD-4AC2-9EC1-7E8B72572AE8}"/>
          </ac:spMkLst>
        </pc:spChg>
        <pc:spChg chg="add">
          <ac:chgData name="Aleksandra Raubo" userId="S::a.raubo@ze9zg.edu.pl::2a242dcd-6894-41a3-9aea-1a14b8d4497f" providerId="AD" clId="Web-{C6FB7B11-78C0-8E85-7D76-355ADDFA9DE9}" dt="2020-06-10T09:58:49.002" v="400"/>
          <ac:spMkLst>
            <pc:docMk/>
            <pc:sldMk cId="484584229" sldId="264"/>
            <ac:spMk id="23" creationId="{909D032D-E82B-4E2A-B0B8-325C49D6EB8F}"/>
          </ac:spMkLst>
        </pc:spChg>
        <pc:spChg chg="add">
          <ac:chgData name="Aleksandra Raubo" userId="S::a.raubo@ze9zg.edu.pl::2a242dcd-6894-41a3-9aea-1a14b8d4497f" providerId="AD" clId="Web-{C6FB7B11-78C0-8E85-7D76-355ADDFA9DE9}" dt="2020-06-10T09:58:49.002" v="400"/>
          <ac:spMkLst>
            <pc:docMk/>
            <pc:sldMk cId="484584229" sldId="264"/>
            <ac:spMk id="29" creationId="{080DEC52-BEE2-46CC-8C33-6BC9AC9D62BC}"/>
          </ac:spMkLst>
        </pc:spChg>
        <pc:grpChg chg="add">
          <ac:chgData name="Aleksandra Raubo" userId="S::a.raubo@ze9zg.edu.pl::2a242dcd-6894-41a3-9aea-1a14b8d4497f" providerId="AD" clId="Web-{C6FB7B11-78C0-8E85-7D76-355ADDFA9DE9}" dt="2020-06-10T09:58:49.002" v="400"/>
          <ac:grpSpMkLst>
            <pc:docMk/>
            <pc:sldMk cId="484584229" sldId="264"/>
            <ac:grpSpMk id="25" creationId="{7C60AE24-4C38-46BB-88CB-780ACDCECB52}"/>
          </ac:grpSpMkLst>
        </pc:grpChg>
        <pc:picChg chg="add mod ord modCrop">
          <ac:chgData name="Aleksandra Raubo" userId="S::a.raubo@ze9zg.edu.pl::2a242dcd-6894-41a3-9aea-1a14b8d4497f" providerId="AD" clId="Web-{C6FB7B11-78C0-8E85-7D76-355ADDFA9DE9}" dt="2020-06-10T09:58:49.002" v="400"/>
          <ac:picMkLst>
            <pc:docMk/>
            <pc:sldMk cId="484584229" sldId="264"/>
            <ac:picMk id="5" creationId="{449EACF6-EC20-457B-8E56-649FF73C63E9}"/>
          </ac:picMkLst>
        </pc:picChg>
        <pc:picChg chg="add mod">
          <ac:chgData name="Aleksandra Raubo" userId="S::a.raubo@ze9zg.edu.pl::2a242dcd-6894-41a3-9aea-1a14b8d4497f" providerId="AD" clId="Web-{C6FB7B11-78C0-8E85-7D76-355ADDFA9DE9}" dt="2020-06-10T09:58:49.002" v="400"/>
          <ac:picMkLst>
            <pc:docMk/>
            <pc:sldMk cId="484584229" sldId="264"/>
            <ac:picMk id="6" creationId="{4466FB8A-1D7D-45D6-83E0-90B6CA9DA135}"/>
          </ac:picMkLst>
        </pc:picChg>
        <pc:picChg chg="add">
          <ac:chgData name="Aleksandra Raubo" userId="S::a.raubo@ze9zg.edu.pl::2a242dcd-6894-41a3-9aea-1a14b8d4497f" providerId="AD" clId="Web-{C6FB7B11-78C0-8E85-7D76-355ADDFA9DE9}" dt="2020-06-10T09:58:49.002" v="400"/>
          <ac:picMkLst>
            <pc:docMk/>
            <pc:sldMk cId="484584229" sldId="264"/>
            <ac:picMk id="13" creationId="{B083AD55-8296-44BD-8E14-DD2DDBC351B0}"/>
          </ac:picMkLst>
        </pc:picChg>
        <pc:picChg chg="add">
          <ac:chgData name="Aleksandra Raubo" userId="S::a.raubo@ze9zg.edu.pl::2a242dcd-6894-41a3-9aea-1a14b8d4497f" providerId="AD" clId="Web-{C6FB7B11-78C0-8E85-7D76-355ADDFA9DE9}" dt="2020-06-10T09:58:49.002" v="400"/>
          <ac:picMkLst>
            <pc:docMk/>
            <pc:sldMk cId="484584229" sldId="264"/>
            <ac:picMk id="31" creationId="{32178FA5-FA3E-4DBE-8027-71F02853CD56}"/>
          </ac:picMkLst>
        </pc:picChg>
        <pc:cxnChg chg="add">
          <ac:chgData name="Aleksandra Raubo" userId="S::a.raubo@ze9zg.edu.pl::2a242dcd-6894-41a3-9aea-1a14b8d4497f" providerId="AD" clId="Web-{C6FB7B11-78C0-8E85-7D76-355ADDFA9DE9}" dt="2020-06-10T09:58:49.002" v="400"/>
          <ac:cxnSpMkLst>
            <pc:docMk/>
            <pc:sldMk cId="484584229" sldId="264"/>
            <ac:cxnSpMk id="15" creationId="{2BF46B26-15FC-4C5A-94FA-AE9ED64B5C20}"/>
          </ac:cxnSpMkLst>
        </pc:cxnChg>
        <pc:cxnChg chg="add">
          <ac:chgData name="Aleksandra Raubo" userId="S::a.raubo@ze9zg.edu.pl::2a242dcd-6894-41a3-9aea-1a14b8d4497f" providerId="AD" clId="Web-{C6FB7B11-78C0-8E85-7D76-355ADDFA9DE9}" dt="2020-06-10T09:58:49.002" v="400"/>
          <ac:cxnSpMkLst>
            <pc:docMk/>
            <pc:sldMk cId="484584229" sldId="264"/>
            <ac:cxnSpMk id="17" creationId="{BADF1045-FC61-45F9-B214-2286C9675985}"/>
          </ac:cxnSpMkLst>
        </pc:cxnChg>
        <pc:cxnChg chg="add">
          <ac:chgData name="Aleksandra Raubo" userId="S::a.raubo@ze9zg.edu.pl::2a242dcd-6894-41a3-9aea-1a14b8d4497f" providerId="AD" clId="Web-{C6FB7B11-78C0-8E85-7D76-355ADDFA9DE9}" dt="2020-06-10T09:58:49.002" v="400"/>
          <ac:cxnSpMkLst>
            <pc:docMk/>
            <pc:sldMk cId="484584229" sldId="264"/>
            <ac:cxnSpMk id="21" creationId="{DDE2C290-3677-4DE0-AE6D-2B4DB5FBCEF5}"/>
          </ac:cxnSpMkLst>
        </pc:cxnChg>
        <pc:cxnChg chg="add">
          <ac:chgData name="Aleksandra Raubo" userId="S::a.raubo@ze9zg.edu.pl::2a242dcd-6894-41a3-9aea-1a14b8d4497f" providerId="AD" clId="Web-{C6FB7B11-78C0-8E85-7D76-355ADDFA9DE9}" dt="2020-06-10T09:58:49.002" v="400"/>
          <ac:cxnSpMkLst>
            <pc:docMk/>
            <pc:sldMk cId="484584229" sldId="264"/>
            <ac:cxnSpMk id="33" creationId="{05459349-FF0B-4F65-B63C-876E8035C8AD}"/>
          </ac:cxnSpMkLst>
        </pc:cxnChg>
      </pc:sldChg>
      <pc:sldChg chg="addSp delSp modSp new mod modTransition setBg addAnim modAnim">
        <pc:chgData name="Aleksandra Raubo" userId="S::a.raubo@ze9zg.edu.pl::2a242dcd-6894-41a3-9aea-1a14b8d4497f" providerId="AD" clId="Web-{C6FB7B11-78C0-8E85-7D76-355ADDFA9DE9}" dt="2020-06-10T10:12:49.286" v="1339"/>
        <pc:sldMkLst>
          <pc:docMk/>
          <pc:sldMk cId="4193087434" sldId="265"/>
        </pc:sldMkLst>
        <pc:spChg chg="mod">
          <ac:chgData name="Aleksandra Raubo" userId="S::a.raubo@ze9zg.edu.pl::2a242dcd-6894-41a3-9aea-1a14b8d4497f" providerId="AD" clId="Web-{C6FB7B11-78C0-8E85-7D76-355ADDFA9DE9}" dt="2020-06-10T10:11:46.983" v="1330"/>
          <ac:spMkLst>
            <pc:docMk/>
            <pc:sldMk cId="4193087434" sldId="265"/>
            <ac:spMk id="2" creationId="{B17C8BD9-CF18-47A6-8850-CF09D8EEE320}"/>
          </ac:spMkLst>
        </pc:spChg>
        <pc:spChg chg="del">
          <ac:chgData name="Aleksandra Raubo" userId="S::a.raubo@ze9zg.edu.pl::2a242dcd-6894-41a3-9aea-1a14b8d4497f" providerId="AD" clId="Web-{C6FB7B11-78C0-8E85-7D76-355ADDFA9DE9}" dt="2020-06-10T10:01:19.094" v="451"/>
          <ac:spMkLst>
            <pc:docMk/>
            <pc:sldMk cId="4193087434" sldId="265"/>
            <ac:spMk id="3" creationId="{F293E231-391A-4090-9759-53471E25CD5D}"/>
          </ac:spMkLst>
        </pc:spChg>
        <pc:spChg chg="mod">
          <ac:chgData name="Aleksandra Raubo" userId="S::a.raubo@ze9zg.edu.pl::2a242dcd-6894-41a3-9aea-1a14b8d4497f" providerId="AD" clId="Web-{C6FB7B11-78C0-8E85-7D76-355ADDFA9DE9}" dt="2020-06-10T10:11:46.983" v="1330"/>
          <ac:spMkLst>
            <pc:docMk/>
            <pc:sldMk cId="4193087434" sldId="265"/>
            <ac:spMk id="4" creationId="{5528F89F-A797-4779-A967-8AA163B3DAD3}"/>
          </ac:spMkLst>
        </pc:spChg>
        <pc:spChg chg="add del">
          <ac:chgData name="Aleksandra Raubo" userId="S::a.raubo@ze9zg.edu.pl::2a242dcd-6894-41a3-9aea-1a14b8d4497f" providerId="AD" clId="Web-{C6FB7B11-78C0-8E85-7D76-355ADDFA9DE9}" dt="2020-06-10T10:11:46.983" v="1330"/>
          <ac:spMkLst>
            <pc:docMk/>
            <pc:sldMk cId="4193087434" sldId="265"/>
            <ac:spMk id="7" creationId="{1CE580D1-F917-4567-AFB4-99AA9B52ADF0}"/>
          </ac:spMkLst>
        </pc:spChg>
        <pc:spChg chg="add del">
          <ac:chgData name="Aleksandra Raubo" userId="S::a.raubo@ze9zg.edu.pl::2a242dcd-6894-41a3-9aea-1a14b8d4497f" providerId="AD" clId="Web-{C6FB7B11-78C0-8E85-7D76-355ADDFA9DE9}" dt="2020-06-10T10:01:30.111" v="453"/>
          <ac:spMkLst>
            <pc:docMk/>
            <pc:sldMk cId="4193087434" sldId="265"/>
            <ac:spMk id="10" creationId="{1CE580D1-F917-4567-AFB4-99AA9B52ADF0}"/>
          </ac:spMkLst>
        </pc:spChg>
        <pc:spChg chg="add del">
          <ac:chgData name="Aleksandra Raubo" userId="S::a.raubo@ze9zg.edu.pl::2a242dcd-6894-41a3-9aea-1a14b8d4497f" providerId="AD" clId="Web-{C6FB7B11-78C0-8E85-7D76-355ADDFA9DE9}" dt="2020-06-10T10:11:46.983" v="1330"/>
          <ac:spMkLst>
            <pc:docMk/>
            <pc:sldMk cId="4193087434" sldId="265"/>
            <ac:spMk id="13" creationId="{EC17D08F-2133-44A9-B28C-CB29928FA8D9}"/>
          </ac:spMkLst>
        </pc:spChg>
        <pc:spChg chg="add del">
          <ac:chgData name="Aleksandra Raubo" userId="S::a.raubo@ze9zg.edu.pl::2a242dcd-6894-41a3-9aea-1a14b8d4497f" providerId="AD" clId="Web-{C6FB7B11-78C0-8E85-7D76-355ADDFA9DE9}" dt="2020-06-10T10:11:46.983" v="1330"/>
          <ac:spMkLst>
            <pc:docMk/>
            <pc:sldMk cId="4193087434" sldId="265"/>
            <ac:spMk id="15" creationId="{0CC36881-E309-4C41-8B5B-203AADC15FF6}"/>
          </ac:spMkLst>
        </pc:spChg>
        <pc:spChg chg="add del">
          <ac:chgData name="Aleksandra Raubo" userId="S::a.raubo@ze9zg.edu.pl::2a242dcd-6894-41a3-9aea-1a14b8d4497f" providerId="AD" clId="Web-{C6FB7B11-78C0-8E85-7D76-355ADDFA9DE9}" dt="2020-06-10T10:01:30.111" v="453"/>
          <ac:spMkLst>
            <pc:docMk/>
            <pc:sldMk cId="4193087434" sldId="265"/>
            <ac:spMk id="18" creationId="{5BB14454-D00C-4958-BB39-F5F9F3ACD499}"/>
          </ac:spMkLst>
        </pc:spChg>
        <pc:spChg chg="add del">
          <ac:chgData name="Aleksandra Raubo" userId="S::a.raubo@ze9zg.edu.pl::2a242dcd-6894-41a3-9aea-1a14b8d4497f" providerId="AD" clId="Web-{C6FB7B11-78C0-8E85-7D76-355ADDFA9DE9}" dt="2020-06-10T10:01:30.111" v="453"/>
          <ac:spMkLst>
            <pc:docMk/>
            <pc:sldMk cId="4193087434" sldId="265"/>
            <ac:spMk id="22" creationId="{A1084370-0E70-4003-9787-3490FCC20E13}"/>
          </ac:spMkLst>
        </pc:spChg>
        <pc:spChg chg="add">
          <ac:chgData name="Aleksandra Raubo" userId="S::a.raubo@ze9zg.edu.pl::2a242dcd-6894-41a3-9aea-1a14b8d4497f" providerId="AD" clId="Web-{C6FB7B11-78C0-8E85-7D76-355ADDFA9DE9}" dt="2020-06-10T10:11:46.983" v="1330"/>
          <ac:spMkLst>
            <pc:docMk/>
            <pc:sldMk cId="4193087434" sldId="265"/>
            <ac:spMk id="31" creationId="{1CE580D1-F917-4567-AFB4-99AA9B52ADF0}"/>
          </ac:spMkLst>
        </pc:spChg>
        <pc:spChg chg="add">
          <ac:chgData name="Aleksandra Raubo" userId="S::a.raubo@ze9zg.edu.pl::2a242dcd-6894-41a3-9aea-1a14b8d4497f" providerId="AD" clId="Web-{C6FB7B11-78C0-8E85-7D76-355ADDFA9DE9}" dt="2020-06-10T10:11:46.983" v="1330"/>
          <ac:spMkLst>
            <pc:docMk/>
            <pc:sldMk cId="4193087434" sldId="265"/>
            <ac:spMk id="39" creationId="{EC17D08F-2133-44A9-B28C-CB29928FA8D9}"/>
          </ac:spMkLst>
        </pc:spChg>
        <pc:spChg chg="add">
          <ac:chgData name="Aleksandra Raubo" userId="S::a.raubo@ze9zg.edu.pl::2a242dcd-6894-41a3-9aea-1a14b8d4497f" providerId="AD" clId="Web-{C6FB7B11-78C0-8E85-7D76-355ADDFA9DE9}" dt="2020-06-10T10:11:46.983" v="1330"/>
          <ac:spMkLst>
            <pc:docMk/>
            <pc:sldMk cId="4193087434" sldId="265"/>
            <ac:spMk id="41" creationId="{0CC36881-E309-4C41-8B5B-203AADC15FF6}"/>
          </ac:spMkLst>
        </pc:spChg>
        <pc:grpChg chg="add del">
          <ac:chgData name="Aleksandra Raubo" userId="S::a.raubo@ze9zg.edu.pl::2a242dcd-6894-41a3-9aea-1a14b8d4497f" providerId="AD" clId="Web-{C6FB7B11-78C0-8E85-7D76-355ADDFA9DE9}" dt="2020-06-10T10:11:46.983" v="1330"/>
          <ac:grpSpMkLst>
            <pc:docMk/>
            <pc:sldMk cId="4193087434" sldId="265"/>
            <ac:grpSpMk id="19" creationId="{AED92372-F778-4E96-9E90-4E63BAF3CAD3}"/>
          </ac:grpSpMkLst>
        </pc:grpChg>
        <pc:grpChg chg="add del">
          <ac:chgData name="Aleksandra Raubo" userId="S::a.raubo@ze9zg.edu.pl::2a242dcd-6894-41a3-9aea-1a14b8d4497f" providerId="AD" clId="Web-{C6FB7B11-78C0-8E85-7D76-355ADDFA9DE9}" dt="2020-06-10T10:01:30.111" v="453"/>
          <ac:grpSpMkLst>
            <pc:docMk/>
            <pc:sldMk cId="4193087434" sldId="265"/>
            <ac:grpSpMk id="24" creationId="{2B7C66D2-22E8-4E8F-829B-050BFA7C86C5}"/>
          </ac:grpSpMkLst>
        </pc:grpChg>
        <pc:grpChg chg="add">
          <ac:chgData name="Aleksandra Raubo" userId="S::a.raubo@ze9zg.edu.pl::2a242dcd-6894-41a3-9aea-1a14b8d4497f" providerId="AD" clId="Web-{C6FB7B11-78C0-8E85-7D76-355ADDFA9DE9}" dt="2020-06-10T10:11:46.983" v="1330"/>
          <ac:grpSpMkLst>
            <pc:docMk/>
            <pc:sldMk cId="4193087434" sldId="265"/>
            <ac:grpSpMk id="45" creationId="{AED92372-F778-4E96-9E90-4E63BAF3CAD3}"/>
          </ac:grpSpMkLst>
        </pc:grpChg>
        <pc:picChg chg="add mod ord modCrop">
          <ac:chgData name="Aleksandra Raubo" userId="S::a.raubo@ze9zg.edu.pl::2a242dcd-6894-41a3-9aea-1a14b8d4497f" providerId="AD" clId="Web-{C6FB7B11-78C0-8E85-7D76-355ADDFA9DE9}" dt="2020-06-10T10:12:39.223" v="1338" actId="1076"/>
          <ac:picMkLst>
            <pc:docMk/>
            <pc:sldMk cId="4193087434" sldId="265"/>
            <ac:picMk id="5" creationId="{515A1FEE-F8D8-4697-990C-D299FB888C1B}"/>
          </ac:picMkLst>
        </pc:picChg>
        <pc:picChg chg="add del">
          <ac:chgData name="Aleksandra Raubo" userId="S::a.raubo@ze9zg.edu.pl::2a242dcd-6894-41a3-9aea-1a14b8d4497f" providerId="AD" clId="Web-{C6FB7B11-78C0-8E85-7D76-355ADDFA9DE9}" dt="2020-06-10T10:11:46.983" v="1330"/>
          <ac:picMkLst>
            <pc:docMk/>
            <pc:sldMk cId="4193087434" sldId="265"/>
            <ac:picMk id="8" creationId="{1F5620B8-A2D8-4568-B566-F0453A0D9167}"/>
          </ac:picMkLst>
        </pc:picChg>
        <pc:picChg chg="add del">
          <ac:chgData name="Aleksandra Raubo" userId="S::a.raubo@ze9zg.edu.pl::2a242dcd-6894-41a3-9aea-1a14b8d4497f" providerId="AD" clId="Web-{C6FB7B11-78C0-8E85-7D76-355ADDFA9DE9}" dt="2020-06-10T10:01:30.111" v="453"/>
          <ac:picMkLst>
            <pc:docMk/>
            <pc:sldMk cId="4193087434" sldId="265"/>
            <ac:picMk id="12" creationId="{1F5620B8-A2D8-4568-B566-F0453A0D9167}"/>
          </ac:picMkLst>
        </pc:picChg>
        <pc:picChg chg="add del">
          <ac:chgData name="Aleksandra Raubo" userId="S::a.raubo@ze9zg.edu.pl::2a242dcd-6894-41a3-9aea-1a14b8d4497f" providerId="AD" clId="Web-{C6FB7B11-78C0-8E85-7D76-355ADDFA9DE9}" dt="2020-06-10T10:11:46.983" v="1330"/>
          <ac:picMkLst>
            <pc:docMk/>
            <pc:sldMk cId="4193087434" sldId="265"/>
            <ac:picMk id="21" creationId="{4B61EBEC-D0CA-456C-98A6-EDA1AC9FB0D6}"/>
          </ac:picMkLst>
        </pc:picChg>
        <pc:picChg chg="add del">
          <ac:chgData name="Aleksandra Raubo" userId="S::a.raubo@ze9zg.edu.pl::2a242dcd-6894-41a3-9aea-1a14b8d4497f" providerId="AD" clId="Web-{C6FB7B11-78C0-8E85-7D76-355ADDFA9DE9}" dt="2020-06-10T10:01:30.111" v="453"/>
          <ac:picMkLst>
            <pc:docMk/>
            <pc:sldMk cId="4193087434" sldId="265"/>
            <ac:picMk id="28" creationId="{3635D2BC-4EDA-4A3E-83BF-035608099BD5}"/>
          </ac:picMkLst>
        </pc:picChg>
        <pc:picChg chg="add">
          <ac:chgData name="Aleksandra Raubo" userId="S::a.raubo@ze9zg.edu.pl::2a242dcd-6894-41a3-9aea-1a14b8d4497f" providerId="AD" clId="Web-{C6FB7B11-78C0-8E85-7D76-355ADDFA9DE9}" dt="2020-06-10T10:11:46.983" v="1330"/>
          <ac:picMkLst>
            <pc:docMk/>
            <pc:sldMk cId="4193087434" sldId="265"/>
            <ac:picMk id="33" creationId="{1F5620B8-A2D8-4568-B566-F0453A0D9167}"/>
          </ac:picMkLst>
        </pc:picChg>
        <pc:picChg chg="add">
          <ac:chgData name="Aleksandra Raubo" userId="S::a.raubo@ze9zg.edu.pl::2a242dcd-6894-41a3-9aea-1a14b8d4497f" providerId="AD" clId="Web-{C6FB7B11-78C0-8E85-7D76-355ADDFA9DE9}" dt="2020-06-10T10:11:46.983" v="1330"/>
          <ac:picMkLst>
            <pc:docMk/>
            <pc:sldMk cId="4193087434" sldId="265"/>
            <ac:picMk id="49" creationId="{4B61EBEC-D0CA-456C-98A6-EDA1AC9FB0D6}"/>
          </ac:picMkLst>
        </pc:picChg>
        <pc:cxnChg chg="add del">
          <ac:chgData name="Aleksandra Raubo" userId="S::a.raubo@ze9zg.edu.pl::2a242dcd-6894-41a3-9aea-1a14b8d4497f" providerId="AD" clId="Web-{C6FB7B11-78C0-8E85-7D76-355ADDFA9DE9}" dt="2020-06-10T10:11:46.983" v="1330"/>
          <ac:cxnSpMkLst>
            <pc:docMk/>
            <pc:sldMk cId="4193087434" sldId="265"/>
            <ac:cxnSpMk id="9" creationId="{1C7D2BA4-4B7A-4596-8BCC-5CF715423894}"/>
          </ac:cxnSpMkLst>
        </pc:cxnChg>
        <pc:cxnChg chg="add del">
          <ac:chgData name="Aleksandra Raubo" userId="S::a.raubo@ze9zg.edu.pl::2a242dcd-6894-41a3-9aea-1a14b8d4497f" providerId="AD" clId="Web-{C6FB7B11-78C0-8E85-7D76-355ADDFA9DE9}" dt="2020-06-10T10:11:46.983" v="1330"/>
          <ac:cxnSpMkLst>
            <pc:docMk/>
            <pc:sldMk cId="4193087434" sldId="265"/>
            <ac:cxnSpMk id="11" creationId="{4977F1E1-2B6F-4BB6-899F-67D8764D83C5}"/>
          </ac:cxnSpMkLst>
        </pc:cxnChg>
        <pc:cxnChg chg="add del">
          <ac:chgData name="Aleksandra Raubo" userId="S::a.raubo@ze9zg.edu.pl::2a242dcd-6894-41a3-9aea-1a14b8d4497f" providerId="AD" clId="Web-{C6FB7B11-78C0-8E85-7D76-355ADDFA9DE9}" dt="2020-06-10T10:01:30.111" v="453"/>
          <ac:cxnSpMkLst>
            <pc:docMk/>
            <pc:sldMk cId="4193087434" sldId="265"/>
            <ac:cxnSpMk id="14" creationId="{1C7D2BA4-4B7A-4596-8BCC-5CF715423894}"/>
          </ac:cxnSpMkLst>
        </pc:cxnChg>
        <pc:cxnChg chg="add del">
          <ac:chgData name="Aleksandra Raubo" userId="S::a.raubo@ze9zg.edu.pl::2a242dcd-6894-41a3-9aea-1a14b8d4497f" providerId="AD" clId="Web-{C6FB7B11-78C0-8E85-7D76-355ADDFA9DE9}" dt="2020-06-10T10:01:30.111" v="453"/>
          <ac:cxnSpMkLst>
            <pc:docMk/>
            <pc:sldMk cId="4193087434" sldId="265"/>
            <ac:cxnSpMk id="16" creationId="{C9D4B225-18E9-4C5B-94D8-2ABE6D161E4A}"/>
          </ac:cxnSpMkLst>
        </pc:cxnChg>
        <pc:cxnChg chg="add del">
          <ac:chgData name="Aleksandra Raubo" userId="S::a.raubo@ze9zg.edu.pl::2a242dcd-6894-41a3-9aea-1a14b8d4497f" providerId="AD" clId="Web-{C6FB7B11-78C0-8E85-7D76-355ADDFA9DE9}" dt="2020-06-10T10:11:46.983" v="1330"/>
          <ac:cxnSpMkLst>
            <pc:docMk/>
            <pc:sldMk cId="4193087434" sldId="265"/>
            <ac:cxnSpMk id="17" creationId="{84F2C6A8-7D46-49EA-860B-0F0B0208436C}"/>
          </ac:cxnSpMkLst>
        </pc:cxnChg>
        <pc:cxnChg chg="add del">
          <ac:chgData name="Aleksandra Raubo" userId="S::a.raubo@ze9zg.edu.pl::2a242dcd-6894-41a3-9aea-1a14b8d4497f" providerId="AD" clId="Web-{C6FB7B11-78C0-8E85-7D76-355ADDFA9DE9}" dt="2020-06-10T10:01:30.111" v="453"/>
          <ac:cxnSpMkLst>
            <pc:docMk/>
            <pc:sldMk cId="4193087434" sldId="265"/>
            <ac:cxnSpMk id="20" creationId="{28A657A7-C4E5-425B-98FA-BB817FF7BFB0}"/>
          </ac:cxnSpMkLst>
        </pc:cxnChg>
        <pc:cxnChg chg="add del">
          <ac:chgData name="Aleksandra Raubo" userId="S::a.raubo@ze9zg.edu.pl::2a242dcd-6894-41a3-9aea-1a14b8d4497f" providerId="AD" clId="Web-{C6FB7B11-78C0-8E85-7D76-355ADDFA9DE9}" dt="2020-06-10T10:11:46.983" v="1330"/>
          <ac:cxnSpMkLst>
            <pc:docMk/>
            <pc:sldMk cId="4193087434" sldId="265"/>
            <ac:cxnSpMk id="23" creationId="{718A71EB-D327-4458-85FB-26336B2BA01B}"/>
          </ac:cxnSpMkLst>
        </pc:cxnChg>
        <pc:cxnChg chg="add del">
          <ac:chgData name="Aleksandra Raubo" userId="S::a.raubo@ze9zg.edu.pl::2a242dcd-6894-41a3-9aea-1a14b8d4497f" providerId="AD" clId="Web-{C6FB7B11-78C0-8E85-7D76-355ADDFA9DE9}" dt="2020-06-10T10:01:30.111" v="453"/>
          <ac:cxnSpMkLst>
            <pc:docMk/>
            <pc:sldMk cId="4193087434" sldId="265"/>
            <ac:cxnSpMk id="30" creationId="{A3C86EB9-7FA9-42F7-B348-A7FD17436A94}"/>
          </ac:cxnSpMkLst>
        </pc:cxnChg>
        <pc:cxnChg chg="add">
          <ac:chgData name="Aleksandra Raubo" userId="S::a.raubo@ze9zg.edu.pl::2a242dcd-6894-41a3-9aea-1a14b8d4497f" providerId="AD" clId="Web-{C6FB7B11-78C0-8E85-7D76-355ADDFA9DE9}" dt="2020-06-10T10:11:46.983" v="1330"/>
          <ac:cxnSpMkLst>
            <pc:docMk/>
            <pc:sldMk cId="4193087434" sldId="265"/>
            <ac:cxnSpMk id="35" creationId="{1C7D2BA4-4B7A-4596-8BCC-5CF715423894}"/>
          </ac:cxnSpMkLst>
        </pc:cxnChg>
        <pc:cxnChg chg="add">
          <ac:chgData name="Aleksandra Raubo" userId="S::a.raubo@ze9zg.edu.pl::2a242dcd-6894-41a3-9aea-1a14b8d4497f" providerId="AD" clId="Web-{C6FB7B11-78C0-8E85-7D76-355ADDFA9DE9}" dt="2020-06-10T10:11:46.983" v="1330"/>
          <ac:cxnSpMkLst>
            <pc:docMk/>
            <pc:sldMk cId="4193087434" sldId="265"/>
            <ac:cxnSpMk id="37" creationId="{4977F1E1-2B6F-4BB6-899F-67D8764D83C5}"/>
          </ac:cxnSpMkLst>
        </pc:cxnChg>
        <pc:cxnChg chg="add">
          <ac:chgData name="Aleksandra Raubo" userId="S::a.raubo@ze9zg.edu.pl::2a242dcd-6894-41a3-9aea-1a14b8d4497f" providerId="AD" clId="Web-{C6FB7B11-78C0-8E85-7D76-355ADDFA9DE9}" dt="2020-06-10T10:11:46.983" v="1330"/>
          <ac:cxnSpMkLst>
            <pc:docMk/>
            <pc:sldMk cId="4193087434" sldId="265"/>
            <ac:cxnSpMk id="43" creationId="{84F2C6A8-7D46-49EA-860B-0F0B0208436C}"/>
          </ac:cxnSpMkLst>
        </pc:cxnChg>
        <pc:cxnChg chg="add">
          <ac:chgData name="Aleksandra Raubo" userId="S::a.raubo@ze9zg.edu.pl::2a242dcd-6894-41a3-9aea-1a14b8d4497f" providerId="AD" clId="Web-{C6FB7B11-78C0-8E85-7D76-355ADDFA9DE9}" dt="2020-06-10T10:11:46.983" v="1330"/>
          <ac:cxnSpMkLst>
            <pc:docMk/>
            <pc:sldMk cId="4193087434" sldId="265"/>
            <ac:cxnSpMk id="51" creationId="{718A71EB-D327-4458-85FB-26336B2BA01B}"/>
          </ac:cxnSpMkLst>
        </pc:cxnChg>
      </pc:sldChg>
      <pc:sldChg chg="modSp new addAnim modAnim">
        <pc:chgData name="Aleksandra Raubo" userId="S::a.raubo@ze9zg.edu.pl::2a242dcd-6894-41a3-9aea-1a14b8d4497f" providerId="AD" clId="Web-{C6FB7B11-78C0-8E85-7D76-355ADDFA9DE9}" dt="2020-06-10T10:12:58.912" v="1341"/>
        <pc:sldMkLst>
          <pc:docMk/>
          <pc:sldMk cId="104898979" sldId="266"/>
        </pc:sldMkLst>
        <pc:spChg chg="mod">
          <ac:chgData name="Aleksandra Raubo" userId="S::a.raubo@ze9zg.edu.pl::2a242dcd-6894-41a3-9aea-1a14b8d4497f" providerId="AD" clId="Web-{C6FB7B11-78C0-8E85-7D76-355ADDFA9DE9}" dt="2020-06-10T10:08:32.511" v="1287" actId="20577"/>
          <ac:spMkLst>
            <pc:docMk/>
            <pc:sldMk cId="104898979" sldId="266"/>
            <ac:spMk id="2" creationId="{3D139AD0-EDD7-4B1B-A8E1-281513C9738B}"/>
          </ac:spMkLst>
        </pc:spChg>
        <pc:spChg chg="mod">
          <ac:chgData name="Aleksandra Raubo" userId="S::a.raubo@ze9zg.edu.pl::2a242dcd-6894-41a3-9aea-1a14b8d4497f" providerId="AD" clId="Web-{C6FB7B11-78C0-8E85-7D76-355ADDFA9DE9}" dt="2020-06-10T10:08:27.683" v="1283" actId="20577"/>
          <ac:spMkLst>
            <pc:docMk/>
            <pc:sldMk cId="104898979" sldId="266"/>
            <ac:spMk id="3" creationId="{4F9178FD-0523-4057-B17A-82380148442A}"/>
          </ac:spMkLst>
        </pc:spChg>
      </pc:sldChg>
      <pc:sldMasterChg chg="modTransition modSldLayout">
        <pc:chgData name="Aleksandra Raubo" userId="S::a.raubo@ze9zg.edu.pl::2a242dcd-6894-41a3-9aea-1a14b8d4497f" providerId="AD" clId="Web-{C6FB7B11-78C0-8E85-7D76-355ADDFA9DE9}" dt="2020-06-10T10:03:21.059" v="509"/>
        <pc:sldMasterMkLst>
          <pc:docMk/>
          <pc:sldMasterMk cId="0" sldId="2147483648"/>
        </pc:sldMasterMkLst>
        <pc:sldLayoutChg chg="modTransition">
          <pc:chgData name="Aleksandra Raubo" userId="S::a.raubo@ze9zg.edu.pl::2a242dcd-6894-41a3-9aea-1a14b8d4497f" providerId="AD" clId="Web-{C6FB7B11-78C0-8E85-7D76-355ADDFA9DE9}" dt="2020-06-10T10:03:21.059" v="509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Aleksandra Raubo" userId="S::a.raubo@ze9zg.edu.pl::2a242dcd-6894-41a3-9aea-1a14b8d4497f" providerId="AD" clId="Web-{C6FB7B11-78C0-8E85-7D76-355ADDFA9DE9}" dt="2020-06-10T10:03:21.059" v="509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Aleksandra Raubo" userId="S::a.raubo@ze9zg.edu.pl::2a242dcd-6894-41a3-9aea-1a14b8d4497f" providerId="AD" clId="Web-{C6FB7B11-78C0-8E85-7D76-355ADDFA9DE9}" dt="2020-06-10T10:03:21.059" v="509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Aleksandra Raubo" userId="S::a.raubo@ze9zg.edu.pl::2a242dcd-6894-41a3-9aea-1a14b8d4497f" providerId="AD" clId="Web-{C6FB7B11-78C0-8E85-7D76-355ADDFA9DE9}" dt="2020-06-10T10:03:21.059" v="509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Aleksandra Raubo" userId="S::a.raubo@ze9zg.edu.pl::2a242dcd-6894-41a3-9aea-1a14b8d4497f" providerId="AD" clId="Web-{C6FB7B11-78C0-8E85-7D76-355ADDFA9DE9}" dt="2020-06-10T10:03:21.059" v="509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Aleksandra Raubo" userId="S::a.raubo@ze9zg.edu.pl::2a242dcd-6894-41a3-9aea-1a14b8d4497f" providerId="AD" clId="Web-{C6FB7B11-78C0-8E85-7D76-355ADDFA9DE9}" dt="2020-06-10T10:03:21.059" v="509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Aleksandra Raubo" userId="S::a.raubo@ze9zg.edu.pl::2a242dcd-6894-41a3-9aea-1a14b8d4497f" providerId="AD" clId="Web-{C6FB7B11-78C0-8E85-7D76-355ADDFA9DE9}" dt="2020-06-10T10:03:21.059" v="509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Aleksandra Raubo" userId="S::a.raubo@ze9zg.edu.pl::2a242dcd-6894-41a3-9aea-1a14b8d4497f" providerId="AD" clId="Web-{C6FB7B11-78C0-8E85-7D76-355ADDFA9DE9}" dt="2020-06-10T10:03:21.059" v="509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Aleksandra Raubo" userId="S::a.raubo@ze9zg.edu.pl::2a242dcd-6894-41a3-9aea-1a14b8d4497f" providerId="AD" clId="Web-{C6FB7B11-78C0-8E85-7D76-355ADDFA9DE9}" dt="2020-06-10T10:03:21.059" v="509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Aleksandra Raubo" userId="S::a.raubo@ze9zg.edu.pl::2a242dcd-6894-41a3-9aea-1a14b8d4497f" providerId="AD" clId="Web-{C6FB7B11-78C0-8E85-7D76-355ADDFA9DE9}" dt="2020-06-10T10:03:21.059" v="509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Aleksandra Raubo" userId="S::a.raubo@ze9zg.edu.pl::2a242dcd-6894-41a3-9aea-1a14b8d4497f" providerId="AD" clId="Web-{C6FB7B11-78C0-8E85-7D76-355ADDFA9DE9}" dt="2020-06-10T10:03:21.059" v="509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  <pc:docChgLst>
    <pc:chgData name="Aleksandra Raubo" userId="S::a.raubo@ze9zg.edu.pl::2a242dcd-6894-41a3-9aea-1a14b8d4497f" providerId="AD" clId="Web-{17C033E3-55C7-8149-18BF-255B1D7F34E8}"/>
    <pc:docChg chg="modSld">
      <pc:chgData name="Aleksandra Raubo" userId="S::a.raubo@ze9zg.edu.pl::2a242dcd-6894-41a3-9aea-1a14b8d4497f" providerId="AD" clId="Web-{17C033E3-55C7-8149-18BF-255B1D7F34E8}" dt="2020-06-20T12:22:55.130" v="1" actId="14100"/>
      <pc:docMkLst>
        <pc:docMk/>
      </pc:docMkLst>
      <pc:sldChg chg="modSp">
        <pc:chgData name="Aleksandra Raubo" userId="S::a.raubo@ze9zg.edu.pl::2a242dcd-6894-41a3-9aea-1a14b8d4497f" providerId="AD" clId="Web-{17C033E3-55C7-8149-18BF-255B1D7F34E8}" dt="2020-06-20T12:22:55.130" v="1" actId="14100"/>
        <pc:sldMkLst>
          <pc:docMk/>
          <pc:sldMk cId="2795427127" sldId="259"/>
        </pc:sldMkLst>
        <pc:spChg chg="mod">
          <ac:chgData name="Aleksandra Raubo" userId="S::a.raubo@ze9zg.edu.pl::2a242dcd-6894-41a3-9aea-1a14b8d4497f" providerId="AD" clId="Web-{17C033E3-55C7-8149-18BF-255B1D7F34E8}" dt="2020-06-20T12:22:55.130" v="1" actId="14100"/>
          <ac:spMkLst>
            <pc:docMk/>
            <pc:sldMk cId="2795427127" sldId="259"/>
            <ac:spMk id="2" creationId="{00344420-6916-4E47-9A7B-5D0EDC801CB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6/22/2020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F8454B2E-D2DB-42C2-A224-BCEC47B864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08B61146-1CF0-40E1-B66E-C22BD9207E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4987" y="802298"/>
            <a:ext cx="9089865" cy="3822329"/>
          </a:xfrm>
        </p:spPr>
        <p:txBody>
          <a:bodyPr>
            <a:normAutofit/>
          </a:bodyPr>
          <a:lstStyle/>
          <a:p>
            <a:r>
              <a:rPr lang="en-US" dirty="0" err="1"/>
              <a:t>Szkolny</a:t>
            </a:r>
            <a:r>
              <a:rPr lang="en-US" dirty="0"/>
              <a:t> </a:t>
            </a:r>
            <a:r>
              <a:rPr lang="en-US" dirty="0" err="1"/>
              <a:t>konkurs</a:t>
            </a:r>
            <a:r>
              <a:rPr lang="en-US" dirty="0"/>
              <a:t> </a:t>
            </a:r>
            <a:r>
              <a:rPr lang="en-US" dirty="0" err="1"/>
              <a:t>historyczno</a:t>
            </a:r>
            <a:r>
              <a:rPr lang="en-US" dirty="0"/>
              <a:t>- </a:t>
            </a:r>
            <a:r>
              <a:rPr lang="en-US" dirty="0" err="1"/>
              <a:t>plastyczny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4988" y="4941662"/>
            <a:ext cx="9089864" cy="977621"/>
          </a:xfrm>
        </p:spPr>
        <p:txBody>
          <a:bodyPr vert="horz" lIns="91440" tIns="91440" rIns="91440" bIns="91440" rtlCol="0">
            <a:normAutofit/>
          </a:bodyPr>
          <a:lstStyle/>
          <a:p>
            <a:r>
              <a:rPr lang="en-US" dirty="0" err="1"/>
              <a:t>Dzieła</a:t>
            </a:r>
            <a:r>
              <a:rPr lang="en-US" dirty="0"/>
              <a:t> </a:t>
            </a:r>
            <a:r>
              <a:rPr lang="en-US" dirty="0" err="1"/>
              <a:t>uczniów</a:t>
            </a:r>
            <a:r>
              <a:rPr lang="en-US" dirty="0"/>
              <a:t> </a:t>
            </a:r>
            <a:r>
              <a:rPr lang="en-US" dirty="0" err="1"/>
              <a:t>szkoły</a:t>
            </a:r>
            <a:r>
              <a:rPr lang="en-US" dirty="0"/>
              <a:t> </a:t>
            </a:r>
            <a:r>
              <a:rPr lang="en-US" dirty="0" err="1"/>
              <a:t>podstawowej</a:t>
            </a:r>
            <a:r>
              <a:rPr lang="en-US" dirty="0"/>
              <a:t> nr 11, w </a:t>
            </a:r>
            <a:r>
              <a:rPr lang="en-US" dirty="0" err="1"/>
              <a:t>zielonej</a:t>
            </a:r>
            <a:r>
              <a:rPr lang="en-US" dirty="0"/>
              <a:t> </a:t>
            </a:r>
            <a:r>
              <a:rPr lang="en-US" dirty="0" err="1"/>
              <a:t>górze</a:t>
            </a:r>
          </a:p>
        </p:txBody>
      </p:sp>
      <p:cxnSp>
        <p:nvCxnSpPr>
          <p:cNvPr id="17" name="Straight Connector 11">
            <a:extLst>
              <a:ext uri="{FF2B5EF4-FFF2-40B4-BE49-F238E27FC236}">
                <a16:creationId xmlns:a16="http://schemas.microsoft.com/office/drawing/2014/main" id="{7AE5065C-30A9-480A-9E93-74CC149029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776728" y="4735528"/>
            <a:ext cx="864301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9" name="Picture 13">
            <a:extLst>
              <a:ext uri="{FF2B5EF4-FFF2-40B4-BE49-F238E27FC236}">
                <a16:creationId xmlns:a16="http://schemas.microsoft.com/office/drawing/2014/main" id="{2F948680-1810-4961-805C-D0C28E7E93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2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17C8BD9-CF18-47A6-8850-CF09D8EEE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Mikołaj</a:t>
            </a:r>
            <a:r>
              <a:rPr lang="en-US" sz="3600" dirty="0"/>
              <a:t> </a:t>
            </a:r>
            <a:r>
              <a:rPr lang="en-US" sz="3600"/>
              <a:t>martyński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528F89F-A797-4779-A967-8AA163B3D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9302" y="3531204"/>
            <a:ext cx="2823919" cy="1610643"/>
          </a:xfrm>
        </p:spPr>
        <p:txBody>
          <a:bodyPr vert="horz" lIns="91440" tIns="91440" rIns="91440" bIns="91440" rtlCol="0">
            <a:normAutofit/>
          </a:bodyPr>
          <a:lstStyle/>
          <a:p>
            <a:r>
              <a:rPr lang="en-US" sz="1600" cap="all"/>
              <a:t>Klasa 5 g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Obraz 5" descr="Obraz zawierający chłopiec, młode, żywność&#10;&#10;Opis wygenerowany przy bardzo wysokim poziomie pewności">
            <a:extLst>
              <a:ext uri="{FF2B5EF4-FFF2-40B4-BE49-F238E27FC236}">
                <a16:creationId xmlns:a16="http://schemas.microsoft.com/office/drawing/2014/main" id="{515A1FEE-F8D8-4697-990C-D299FB888C1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5499" t="-2602" r="5499" b="32342"/>
          <a:stretch/>
        </p:blipFill>
        <p:spPr>
          <a:xfrm>
            <a:off x="4618374" y="1619552"/>
            <a:ext cx="6284980" cy="271641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087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139AD0-EDD7-4B1B-A8E1-281513C97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Dziękujemy za uwagę!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F9178FD-0523-4057-B17A-823801484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/>
              <a:t>Był to pierwszy taki konkurs w naszej szkole. </a:t>
            </a:r>
          </a:p>
          <a:p>
            <a:r>
              <a:rPr lang="pl-PL" dirty="0"/>
              <a:t>Niestety kwarantanna trochę pokrzyżowała nam szyki.</a:t>
            </a:r>
          </a:p>
          <a:p>
            <a:r>
              <a:rPr lang="pl-PL" dirty="0"/>
              <a:t>Wzięło w nim udział tylko 9 osób. (Brawo dla Was!!)</a:t>
            </a:r>
          </a:p>
          <a:p>
            <a:r>
              <a:rPr lang="pl-PL" dirty="0"/>
              <a:t>Poziom prac jest tak wysoki, że nie mogłyśmy się zdecydować, która lepsza.</a:t>
            </a:r>
          </a:p>
          <a:p>
            <a:r>
              <a:rPr lang="pl-PL" dirty="0"/>
              <a:t>A tak naprawdę wszystkie są genialne!</a:t>
            </a:r>
          </a:p>
          <a:p>
            <a:r>
              <a:rPr lang="pl-PL" dirty="0"/>
              <a:t>Gratulujemy uczestnikom!!!</a:t>
            </a:r>
          </a:p>
          <a:p>
            <a:r>
              <a:rPr lang="pl-PL" dirty="0"/>
              <a:t>Zapraszamy w przyszłym roku do kolejnej edycji konkursu!</a:t>
            </a:r>
          </a:p>
          <a:p>
            <a:pPr marL="914400" lvl="2" indent="0">
              <a:buNone/>
            </a:pPr>
            <a:r>
              <a:rPr lang="pl-PL" dirty="0"/>
              <a:t>                                                                            Organizatorzy: Aleksandra </a:t>
            </a:r>
            <a:r>
              <a:rPr lang="pl-PL" dirty="0" err="1"/>
              <a:t>Raubo</a:t>
            </a:r>
            <a:r>
              <a:rPr lang="pl-PL" dirty="0"/>
              <a:t>, Anna Jagiełło</a:t>
            </a:r>
          </a:p>
        </p:txBody>
      </p:sp>
    </p:spTree>
    <p:extLst>
      <p:ext uri="{BB962C8B-B14F-4D97-AF65-F5344CB8AC3E}">
        <p14:creationId xmlns:p14="http://schemas.microsoft.com/office/powerpoint/2010/main" val="104898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977F1E1-2B6F-4BB6-899F-67D8764D83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3FB62A5-C084-4C58-8DF2-330AFC7D6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Justyna Żuk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23C3CFA-8EC6-4AEA-801E-3704D6C9D4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9302" y="3531204"/>
            <a:ext cx="2823919" cy="1610643"/>
          </a:xfrm>
        </p:spPr>
        <p:txBody>
          <a:bodyPr vert="horz" lIns="91440" tIns="91440" rIns="91440" bIns="91440" rtlCol="0">
            <a:normAutofit/>
          </a:bodyPr>
          <a:lstStyle/>
          <a:p>
            <a:r>
              <a:rPr lang="en-US" sz="1600" cap="all"/>
              <a:t>Klasa 7d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Obraz 5" descr="Obraz zawierający osoba, mężczyzna, zdjęcie, kostium&#10;&#10;Opis wygenerowany przy bardzo wysokim poziomie pewności">
            <a:extLst>
              <a:ext uri="{FF2B5EF4-FFF2-40B4-BE49-F238E27FC236}">
                <a16:creationId xmlns:a16="http://schemas.microsoft.com/office/drawing/2014/main" id="{C4643A42-7B87-4951-BEB8-8C9190A4080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r="-2" b="25411"/>
          <a:stretch/>
        </p:blipFill>
        <p:spPr>
          <a:xfrm>
            <a:off x="4618374" y="1116345"/>
            <a:ext cx="6282919" cy="386617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9911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21A4066-B261-49FE-952E-A0FE3EE75C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81B4579-E2EA-4BD7-94FF-0A0BEE135C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ytuł 1">
            <a:extLst>
              <a:ext uri="{FF2B5EF4-FFF2-40B4-BE49-F238E27FC236}">
                <a16:creationId xmlns:a16="http://schemas.microsoft.com/office/drawing/2014/main" id="{DFF1642F-AE5A-41A1-8772-0DEC5FD50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Mikołaj</a:t>
            </a:r>
            <a:r>
              <a:rPr lang="en-US" dirty="0"/>
              <a:t> </a:t>
            </a:r>
            <a:r>
              <a:rPr lang="en-US" dirty="0" err="1"/>
              <a:t>raunke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958111-BC13-4D45-AB27-0C2C83F9BA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AD53A0D-B631-40B6-A750-F991B58EC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1581" y="2015732"/>
            <a:ext cx="3526523" cy="34506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/>
              <a:t>Klasa</a:t>
            </a:r>
            <a:r>
              <a:rPr lang="en-US" dirty="0"/>
              <a:t> 7c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2188758-E18A-4CE5-9D03-F4BF5D887C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21513DD-C15F-4381-AEA6-ED9E5E218C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ED2DE01-7F43-4858-85FC-27022DA781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Obraz 5" descr="Obraz zawierający zdjęcie, mężczyzna, młode, łódź&#10;&#10;Opis wygenerowany przy bardzo wysokim poziomie pewności">
            <a:extLst>
              <a:ext uri="{FF2B5EF4-FFF2-40B4-BE49-F238E27FC236}">
                <a16:creationId xmlns:a16="http://schemas.microsoft.com/office/drawing/2014/main" id="{FD0E95BF-394D-431A-A282-829C0AF01FD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20216" r="-4" b="-4"/>
          <a:stretch/>
        </p:blipFill>
        <p:spPr>
          <a:xfrm>
            <a:off x="6093926" y="1116345"/>
            <a:ext cx="4821551" cy="38661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42F4933-2ECF-4EE5-BCE4-F19E3CA609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6FAC23C-014D-4AC5-AD1B-36F7D0E7EF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282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02DA677-C58A-4FCE-A9A0-E66A42EBD9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85B319-9C30-4D92-B664-CA444ECD79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7573C1E-3785-43C9-A262-1DA9DF97F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48C4394-BE4E-4302-AF74-4781C6C66E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90988F3-1333-4A40-BDE3-E275C31317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9732CDF-69D8-42A5-9A7B-FD2544351D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0344420-6916-4E47-9A7B-5D0EDC801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695" y="1474969"/>
            <a:ext cx="3328481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Liwia kasperczak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A3F96D4-2B50-4543-A4FE-03789E2FF1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009" y="3526496"/>
            <a:ext cx="302361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F727671-3DB4-4CD4-A538-C52F8A5963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5695" y="3531204"/>
            <a:ext cx="3026557" cy="1603844"/>
          </a:xfrm>
        </p:spPr>
        <p:txBody>
          <a:bodyPr vert="horz" lIns="91440" tIns="91440" rIns="91440" bIns="91440" rtlCol="0">
            <a:normAutofit/>
          </a:bodyPr>
          <a:lstStyle/>
          <a:p>
            <a:r>
              <a:rPr lang="en-US" sz="1600" cap="all"/>
              <a:t>Klasa 4 c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0B6606F-378B-478A-B98C-5E032B73B0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90638" y="482171"/>
            <a:ext cx="7560115" cy="5149101"/>
            <a:chOff x="7463258" y="583365"/>
            <a:chExt cx="7560115" cy="518192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A830693-1360-426A-AB4E-34F1A25521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485BBBC-BD6D-48DC-8D5C-E826CB04FF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Obraz 5" descr="Obraz zawierający osoba, wewnątrz, małe, noszenie&#10;&#10;Opis wygenerowany przy bardzo wysokim poziomie pewności">
            <a:extLst>
              <a:ext uri="{FF2B5EF4-FFF2-40B4-BE49-F238E27FC236}">
                <a16:creationId xmlns:a16="http://schemas.microsoft.com/office/drawing/2014/main" id="{7CC29436-FF50-4CB4-B4FA-9472EE70891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r="2" b="16914"/>
          <a:stretch/>
        </p:blipFill>
        <p:spPr>
          <a:xfrm>
            <a:off x="4629624" y="1116345"/>
            <a:ext cx="3710850" cy="3866172"/>
          </a:xfrm>
          <a:prstGeom prst="rect">
            <a:avLst/>
          </a:prstGeom>
        </p:spPr>
      </p:pic>
      <p:pic>
        <p:nvPicPr>
          <p:cNvPr id="6" name="Obraz 6" descr="Obraz zawierający osoba, kobieta, trzymający, telefon komórkowy&#10;&#10;Opis wygenerowany przy bardzo wysokim poziomie pewności">
            <a:extLst>
              <a:ext uri="{FF2B5EF4-FFF2-40B4-BE49-F238E27FC236}">
                <a16:creationId xmlns:a16="http://schemas.microsoft.com/office/drawing/2014/main" id="{1F52FD5B-508D-4892-81CD-848EBE2A18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12" r="562" b="-3"/>
          <a:stretch/>
        </p:blipFill>
        <p:spPr>
          <a:xfrm>
            <a:off x="8504199" y="1116345"/>
            <a:ext cx="2403715" cy="386617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786DFBA-A118-4B39-B5E5-897882C4B3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5B2A320-5EE4-4719-8CA2-E5B9C98DC6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5427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E02DA677-C58A-4FCE-A9A0-E66A42EBD9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D85B319-9C30-4D92-B664-CA444ECD79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7573C1E-3785-43C9-A262-1DA9DF97F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48C4394-BE4E-4302-AF74-4781C6C66E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FD31DF5F-EDD4-42F0-B539-A7919D3197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42BCEC9-2CA3-44A0-8830-DA25C04423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1404868-E13E-4B3B-855B-607CFA645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695" y="1474969"/>
            <a:ext cx="3026558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Pola krajewska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7A887C3-690B-4858-A6B1-19C93D6C79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009" y="3526496"/>
            <a:ext cx="302361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4E7AE3B-0840-4065-BED7-3AC1CCC03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5695" y="3531204"/>
            <a:ext cx="3026557" cy="1603844"/>
          </a:xfrm>
        </p:spPr>
        <p:txBody>
          <a:bodyPr vert="horz" lIns="91440" tIns="91440" rIns="91440" bIns="91440" rtlCol="0">
            <a:normAutofit/>
          </a:bodyPr>
          <a:lstStyle/>
          <a:p>
            <a:r>
              <a:rPr lang="en-US" sz="1600" cap="all"/>
              <a:t>Klasa 7 b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8139A8F-A07A-40ED-843E-77B6C19606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90638" y="482171"/>
            <a:ext cx="7560115" cy="5149101"/>
            <a:chOff x="7463258" y="583365"/>
            <a:chExt cx="7560115" cy="5181928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B76A8FD-6218-4D71-BF00-94BB53A620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2F3A470-0440-4799-BF8F-1B29934D8F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Obraz 6" descr="Obraz zawierający osoba, wewnątrz, trzymający, kamera&#10;&#10;Opis wygenerowany przy bardzo wysokim poziomie pewności">
            <a:extLst>
              <a:ext uri="{FF2B5EF4-FFF2-40B4-BE49-F238E27FC236}">
                <a16:creationId xmlns:a16="http://schemas.microsoft.com/office/drawing/2014/main" id="{960C0B02-54EC-4509-8DC6-D33E1A93A9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7437"/>
          <a:stretch/>
        </p:blipFill>
        <p:spPr>
          <a:xfrm>
            <a:off x="4631115" y="1116345"/>
            <a:ext cx="3059596" cy="3866172"/>
          </a:xfrm>
          <a:prstGeom prst="rect">
            <a:avLst/>
          </a:prstGeom>
        </p:spPr>
      </p:pic>
      <p:pic>
        <p:nvPicPr>
          <p:cNvPr id="5" name="Obraz 5" descr="Obraz zawierający osoba, wewnątrz, zielony, noszenie&#10;&#10;Opis wygenerowany przy bardzo wysokim poziomie pewności">
            <a:extLst>
              <a:ext uri="{FF2B5EF4-FFF2-40B4-BE49-F238E27FC236}">
                <a16:creationId xmlns:a16="http://schemas.microsoft.com/office/drawing/2014/main" id="{27AA7CA9-9AAC-48D9-95C0-E3AF28A2C08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t="7124" r="2" b="2"/>
          <a:stretch/>
        </p:blipFill>
        <p:spPr>
          <a:xfrm>
            <a:off x="7849810" y="1116345"/>
            <a:ext cx="3059596" cy="386617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079AB70-86CA-4BFC-9505-60CD7D172F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C0DB027-013B-48E2-B164-DD510158E5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332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4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3" name="Picture 36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4" name="Straight Connector 38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40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42">
            <a:extLst>
              <a:ext uri="{FF2B5EF4-FFF2-40B4-BE49-F238E27FC236}">
                <a16:creationId xmlns:a16="http://schemas.microsoft.com/office/drawing/2014/main" id="{2FA7AD0A-1871-4DF8-9235-F49D0513B9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44">
            <a:extLst>
              <a:ext uri="{FF2B5EF4-FFF2-40B4-BE49-F238E27FC236}">
                <a16:creationId xmlns:a16="http://schemas.microsoft.com/office/drawing/2014/main" id="{36B04CFB-FAE5-47DD-9B3E-4E9BA7A89C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5DC0E69-29A8-40D4-A6F2-59767C78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527" y="1374327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 dirty="0"/>
              <a:t>Alicja </a:t>
            </a:r>
            <a:r>
              <a:rPr lang="en-US" sz="3600"/>
              <a:t>jacek</a:t>
            </a:r>
          </a:p>
        </p:txBody>
      </p:sp>
      <p:cxnSp>
        <p:nvCxnSpPr>
          <p:cNvPr id="42" name="Straight Connector 46">
            <a:extLst>
              <a:ext uri="{FF2B5EF4-FFF2-40B4-BE49-F238E27FC236}">
                <a16:creationId xmlns:a16="http://schemas.microsoft.com/office/drawing/2014/main" id="{EE68D41B-9286-479F-9AB7-678C8E348D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44" name="Group 48">
            <a:extLst>
              <a:ext uri="{FF2B5EF4-FFF2-40B4-BE49-F238E27FC236}">
                <a16:creationId xmlns:a16="http://schemas.microsoft.com/office/drawing/2014/main" id="{E8ACF89C-CFC3-4D68-B3C4-2BEFB7BBE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B770B7D-3C5C-4682-8DF0-20783592F3B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6893E11-7EC1-4EB6-A2A8-0B693F8FE57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52">
            <a:extLst>
              <a:ext uri="{FF2B5EF4-FFF2-40B4-BE49-F238E27FC236}">
                <a16:creationId xmlns:a16="http://schemas.microsoft.com/office/drawing/2014/main" id="{622F7FD7-8884-4FD5-95AB-0B5C6033AD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5487" y="977965"/>
            <a:ext cx="6615582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zdjęcie, kobieta, osoba, pozujący&#10;&#10;Opis wygenerowany przy bardzo wysokim poziomie pewności">
            <a:extLst>
              <a:ext uri="{FF2B5EF4-FFF2-40B4-BE49-F238E27FC236}">
                <a16:creationId xmlns:a16="http://schemas.microsoft.com/office/drawing/2014/main" id="{BB15C5B8-963F-481A-836C-C26297FF7D5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r="-2" b="347"/>
          <a:stretch/>
        </p:blipFill>
        <p:spPr>
          <a:xfrm>
            <a:off x="4618374" y="1116345"/>
            <a:ext cx="6282919" cy="3866172"/>
          </a:xfrm>
          <a:prstGeom prst="rect">
            <a:avLst/>
          </a:prstGeom>
        </p:spPr>
      </p:pic>
      <p:pic>
        <p:nvPicPr>
          <p:cNvPr id="48" name="Picture 54">
            <a:extLst>
              <a:ext uri="{FF2B5EF4-FFF2-40B4-BE49-F238E27FC236}">
                <a16:creationId xmlns:a16="http://schemas.microsoft.com/office/drawing/2014/main" id="{16EFE474-4FE0-4E8F-8F09-5ED2C9E76A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F8B8C81-54DC-4AF5-B682-3A2C70A6B5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AC74593-3D6D-443C-BD46-0096781464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3311" y="3764218"/>
            <a:ext cx="5524404" cy="20037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/>
              <a:t>Klasa 4 c</a:t>
            </a:r>
          </a:p>
        </p:txBody>
      </p:sp>
    </p:spTree>
    <p:extLst>
      <p:ext uri="{BB962C8B-B14F-4D97-AF65-F5344CB8AC3E}">
        <p14:creationId xmlns:p14="http://schemas.microsoft.com/office/powerpoint/2010/main" val="3305130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34">
            <a:extLst>
              <a:ext uri="{FF2B5EF4-FFF2-40B4-BE49-F238E27FC236}">
                <a16:creationId xmlns:a16="http://schemas.microsoft.com/office/drawing/2014/main" id="{EEA869E1-F851-4A52-92F5-77E592B76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4" name="Picture 36">
            <a:extLst>
              <a:ext uri="{FF2B5EF4-FFF2-40B4-BE49-F238E27FC236}">
                <a16:creationId xmlns:a16="http://schemas.microsoft.com/office/drawing/2014/main" id="{B083AD55-8296-44BD-8E14-DD2DDBC351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6" name="Straight Connector 38">
            <a:extLst>
              <a:ext uri="{FF2B5EF4-FFF2-40B4-BE49-F238E27FC236}">
                <a16:creationId xmlns:a16="http://schemas.microsoft.com/office/drawing/2014/main" id="{2BF46B26-15FC-4C5A-94FA-AE9ED64B5C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40">
            <a:extLst>
              <a:ext uri="{FF2B5EF4-FFF2-40B4-BE49-F238E27FC236}">
                <a16:creationId xmlns:a16="http://schemas.microsoft.com/office/drawing/2014/main" id="{912F6065-5345-44BD-B66E-5487CCD7A9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9" name="Rectangle 42">
            <a:extLst>
              <a:ext uri="{FF2B5EF4-FFF2-40B4-BE49-F238E27FC236}">
                <a16:creationId xmlns:a16="http://schemas.microsoft.com/office/drawing/2014/main" id="{BD89ECFB-8421-4BB8-A23D-8B8D151F89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44">
            <a:extLst>
              <a:ext uri="{FF2B5EF4-FFF2-40B4-BE49-F238E27FC236}">
                <a16:creationId xmlns:a16="http://schemas.microsoft.com/office/drawing/2014/main" id="{44911EB7-93CE-44FF-973F-B25ECF5DF5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B434254-73F7-4C88-8635-3364D7790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695" y="1474969"/>
            <a:ext cx="3026558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 dirty="0"/>
              <a:t>Tomasz </a:t>
            </a:r>
            <a:r>
              <a:rPr lang="en-US" sz="3600" dirty="0" err="1"/>
              <a:t>czyżyk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2400" dirty="0"/>
              <a:t>z </a:t>
            </a:r>
            <a:r>
              <a:rPr lang="en-US" sz="2400" dirty="0" err="1"/>
              <a:t>bratem</a:t>
            </a:r>
            <a:endParaRPr lang="en-US" sz="2400"/>
          </a:p>
        </p:txBody>
      </p:sp>
      <p:cxnSp>
        <p:nvCxnSpPr>
          <p:cNvPr id="61" name="Straight Connector 46">
            <a:extLst>
              <a:ext uri="{FF2B5EF4-FFF2-40B4-BE49-F238E27FC236}">
                <a16:creationId xmlns:a16="http://schemas.microsoft.com/office/drawing/2014/main" id="{72870A17-34CA-4FF4-8777-CE7D7B986B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009" y="3526496"/>
            <a:ext cx="302361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A210995-CD19-4354-97F2-46EF5D2F8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5695" y="3531204"/>
            <a:ext cx="3026557" cy="1603844"/>
          </a:xfrm>
        </p:spPr>
        <p:txBody>
          <a:bodyPr vert="horz" lIns="91440" tIns="91440" rIns="91440" bIns="91440" rtlCol="0">
            <a:normAutofit/>
          </a:bodyPr>
          <a:lstStyle/>
          <a:p>
            <a:r>
              <a:rPr lang="en-US" sz="1600" cap="all"/>
              <a:t>Klasa 6 d</a:t>
            </a:r>
          </a:p>
        </p:txBody>
      </p:sp>
      <p:grpSp>
        <p:nvGrpSpPr>
          <p:cNvPr id="62" name="Group 48">
            <a:extLst>
              <a:ext uri="{FF2B5EF4-FFF2-40B4-BE49-F238E27FC236}">
                <a16:creationId xmlns:a16="http://schemas.microsoft.com/office/drawing/2014/main" id="{34B79B4F-74AA-4B58-BBD2-2C3804928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90638" y="482171"/>
            <a:ext cx="7560115" cy="5149101"/>
            <a:chOff x="7463258" y="583365"/>
            <a:chExt cx="7560115" cy="5181928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E994EF0-F368-43B3-9BF0-442E33BC36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B478E81-F333-452C-B354-06E13FB0B2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Rectangle 52">
            <a:extLst>
              <a:ext uri="{FF2B5EF4-FFF2-40B4-BE49-F238E27FC236}">
                <a16:creationId xmlns:a16="http://schemas.microsoft.com/office/drawing/2014/main" id="{4E4C1088-922B-4744-BB37-5D47AEA43D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130" y="977099"/>
            <a:ext cx="6597725" cy="4136205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6" descr="Obraz zawierający wewnątrz, mężczyzna, siedzi, zdjęcie&#10;&#10;Opis wygenerowany przy bardzo wysokim poziomie pewności">
            <a:extLst>
              <a:ext uri="{FF2B5EF4-FFF2-40B4-BE49-F238E27FC236}">
                <a16:creationId xmlns:a16="http://schemas.microsoft.com/office/drawing/2014/main" id="{AAC50CE8-FF2A-4E61-97DA-60225923E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115" y="1791172"/>
            <a:ext cx="3059596" cy="2516517"/>
          </a:xfrm>
          <a:prstGeom prst="rect">
            <a:avLst/>
          </a:prstGeom>
        </p:spPr>
      </p:pic>
      <p:pic>
        <p:nvPicPr>
          <p:cNvPr id="5" name="Obraz 5" descr="Obraz zawierający osoba, zewnętrzne, stół, trzymający&#10;&#10;Opis wygenerowany przy bardzo wysokim poziomie pewności">
            <a:extLst>
              <a:ext uri="{FF2B5EF4-FFF2-40B4-BE49-F238E27FC236}">
                <a16:creationId xmlns:a16="http://schemas.microsoft.com/office/drawing/2014/main" id="{3218FF4E-5FCF-4082-B3CA-06DB9FBDE9C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13267" r="3176"/>
          <a:stretch/>
        </p:blipFill>
        <p:spPr>
          <a:xfrm>
            <a:off x="7849810" y="1822766"/>
            <a:ext cx="3059596" cy="2453330"/>
          </a:xfrm>
          <a:prstGeom prst="rect">
            <a:avLst/>
          </a:prstGeom>
        </p:spPr>
      </p:pic>
      <p:pic>
        <p:nvPicPr>
          <p:cNvPr id="64" name="Picture 54">
            <a:extLst>
              <a:ext uri="{FF2B5EF4-FFF2-40B4-BE49-F238E27FC236}">
                <a16:creationId xmlns:a16="http://schemas.microsoft.com/office/drawing/2014/main" id="{15621CD7-6951-4B76-949B-6D851A2BE4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5" name="Straight Connector 56">
            <a:extLst>
              <a:ext uri="{FF2B5EF4-FFF2-40B4-BE49-F238E27FC236}">
                <a16:creationId xmlns:a16="http://schemas.microsoft.com/office/drawing/2014/main" id="{7AD09E24-F963-4867-8AA6-3D2F8D3C8A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099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E02DA677-C58A-4FCE-A9A0-E66A42EBD9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D85B319-9C30-4D92-B664-CA444ECD79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7573C1E-3785-43C9-A262-1DA9DF97F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48C4394-BE4E-4302-AF74-4781C6C66E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FD31DF5F-EDD4-42F0-B539-A7919D3197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42BCEC9-2CA3-44A0-8830-DA25C04423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CAE3D25-83DA-41FF-83B0-62F83243D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695" y="1474969"/>
            <a:ext cx="3026558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Michał żłobiński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7A887C3-690B-4858-A6B1-19C93D6C79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009" y="3526496"/>
            <a:ext cx="3023617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66FBAD3-A52B-462F-A219-65EF99AA58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5695" y="3531204"/>
            <a:ext cx="3026557" cy="1603844"/>
          </a:xfrm>
        </p:spPr>
        <p:txBody>
          <a:bodyPr vert="horz" lIns="91440" tIns="91440" rIns="91440" bIns="91440" rtlCol="0">
            <a:normAutofit/>
          </a:bodyPr>
          <a:lstStyle/>
          <a:p>
            <a:r>
              <a:rPr lang="en-US" sz="1600" cap="all"/>
              <a:t>Klasa 5 f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8139A8F-A07A-40ED-843E-77B6C19606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90638" y="482171"/>
            <a:ext cx="7560115" cy="5149101"/>
            <a:chOff x="7463258" y="583365"/>
            <a:chExt cx="7560115" cy="5181928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B76A8FD-6218-4D71-BF00-94BB53A620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2F3A470-0440-4799-BF8F-1B29934D8F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Obraz 6" descr="Obraz zawierający tekst, książka&#10;&#10;Opis wygenerowany przy bardzo wysokim poziomie pewności">
            <a:extLst>
              <a:ext uri="{FF2B5EF4-FFF2-40B4-BE49-F238E27FC236}">
                <a16:creationId xmlns:a16="http://schemas.microsoft.com/office/drawing/2014/main" id="{6EBC63EA-E5AE-4F93-B10A-517E65E367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" r="9622" b="-4"/>
          <a:stretch/>
        </p:blipFill>
        <p:spPr>
          <a:xfrm>
            <a:off x="4631115" y="1116345"/>
            <a:ext cx="3059596" cy="3866172"/>
          </a:xfrm>
          <a:prstGeom prst="rect">
            <a:avLst/>
          </a:prstGeom>
        </p:spPr>
      </p:pic>
      <p:pic>
        <p:nvPicPr>
          <p:cNvPr id="5" name="Obraz 5" descr="Obraz zawierający wewnątrz, osoba, odzież, noszenie&#10;&#10;Opis wygenerowany przy bardzo wysokim poziomie pewności">
            <a:extLst>
              <a:ext uri="{FF2B5EF4-FFF2-40B4-BE49-F238E27FC236}">
                <a16:creationId xmlns:a16="http://schemas.microsoft.com/office/drawing/2014/main" id="{EBC0232F-D8DB-4F7D-AAEB-1CDE6B8FE5A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14704" r="1770" b="-4"/>
          <a:stretch/>
        </p:blipFill>
        <p:spPr>
          <a:xfrm>
            <a:off x="7849810" y="1116345"/>
            <a:ext cx="3059596" cy="386617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079AB70-86CA-4BFC-9505-60CD7D172F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C0DB027-013B-48E2-B164-DD510158E5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2595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EA869E1-F851-4A52-92F5-77E592B76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83AD55-8296-44BD-8E14-DD2DDBC351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BF46B26-15FC-4C5A-94FA-AE9ED64B5C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ADF1045-FC61-45F9-B214-2286C96759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F8DC7E2-86AD-4AC2-9EC1-7E8B72572A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DE2C290-3677-4DE0-AE6D-2B4DB5FBCE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352371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ytuł 1">
            <a:extLst>
              <a:ext uri="{FF2B5EF4-FFF2-40B4-BE49-F238E27FC236}">
                <a16:creationId xmlns:a16="http://schemas.microsoft.com/office/drawing/2014/main" id="{48A802FE-BA8D-4B83-AFB6-906F1270F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19"/>
            <a:ext cx="3525184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Wiktoria</a:t>
            </a:r>
            <a:r>
              <a:rPr lang="en-US" dirty="0"/>
              <a:t> </a:t>
            </a:r>
            <a:r>
              <a:rPr lang="en-US" dirty="0" err="1"/>
              <a:t>malinowska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09D032D-E82B-4E2A-B0B8-325C49D6EB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DC636F3-75CF-4F47-9B7C-6A2871104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1580" y="2015732"/>
            <a:ext cx="3525184" cy="34506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dirty="0" err="1"/>
              <a:t>Klasa</a:t>
            </a:r>
            <a:r>
              <a:rPr lang="en-US" dirty="0"/>
              <a:t> 5 c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C60AE24-4C38-46BB-88CB-780ACDCECB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86297A6-69FE-430E-A97F-2116D5BDDC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5C8F35E-39E0-4068-926A-1F3CAAB212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080DEC52-BEE2-46CC-8C33-6BC9AC9D62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2378" y="977099"/>
            <a:ext cx="5123274" cy="4138331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osoba, tekst, książka, kobieta&#10;&#10;Opis wygenerowany przy bardzo wysokim poziomie pewności">
            <a:extLst>
              <a:ext uri="{FF2B5EF4-FFF2-40B4-BE49-F238E27FC236}">
                <a16:creationId xmlns:a16="http://schemas.microsoft.com/office/drawing/2014/main" id="{449EACF6-EC20-457B-8E56-649FF73C63E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1140" b="1140"/>
          <a:stretch/>
        </p:blipFill>
        <p:spPr>
          <a:xfrm>
            <a:off x="6094411" y="1435016"/>
            <a:ext cx="2328669" cy="3227768"/>
          </a:xfrm>
          <a:prstGeom prst="rect">
            <a:avLst/>
          </a:prstGeom>
        </p:spPr>
      </p:pic>
      <p:pic>
        <p:nvPicPr>
          <p:cNvPr id="6" name="Obraz 6" descr="Obraz zawierający osoba, kobieta, trzymający, telefon komórkowy&#10;&#10;Opis wygenerowany przy bardzo wysokim poziomie pewności">
            <a:extLst>
              <a:ext uri="{FF2B5EF4-FFF2-40B4-BE49-F238E27FC236}">
                <a16:creationId xmlns:a16="http://schemas.microsoft.com/office/drawing/2014/main" id="{4466FB8A-1D7D-45D6-83E0-90B6CA9DA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6806" y="1522194"/>
            <a:ext cx="2328670" cy="305340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2178FA5-FA3E-4DBE-8027-71F02853CD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5459349-FF0B-4F65-B63C-876E8035C8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584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TF10001119</Template>
  <TotalTime>0</TotalTime>
  <Words>70</Words>
  <Application>Microsoft Office PowerPoint</Application>
  <PresentationFormat>Panoramiczny</PresentationFormat>
  <Paragraphs>29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4" baseType="lpstr">
      <vt:lpstr>Arial</vt:lpstr>
      <vt:lpstr>Gill Sans MT</vt:lpstr>
      <vt:lpstr>Gallery</vt:lpstr>
      <vt:lpstr>Szkolny konkurs historyczno- plastyczny</vt:lpstr>
      <vt:lpstr>Justyna Żuk</vt:lpstr>
      <vt:lpstr>Mikołaj raunke</vt:lpstr>
      <vt:lpstr>Liwia kasperczak</vt:lpstr>
      <vt:lpstr>Pola krajewska</vt:lpstr>
      <vt:lpstr>Alicja jacek</vt:lpstr>
      <vt:lpstr>Tomasz czyżyk  z bratem</vt:lpstr>
      <vt:lpstr>Michał żłobiński</vt:lpstr>
      <vt:lpstr>Wiktoria malinowska</vt:lpstr>
      <vt:lpstr>Mikołaj martyński</vt:lpstr>
      <vt:lpstr>Dziękujemy za uwagę!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Alicja Gandurska</dc:creator>
  <cp:lastModifiedBy>Alicja Gandurska</cp:lastModifiedBy>
  <cp:revision>200</cp:revision>
  <dcterms:created xsi:type="dcterms:W3CDTF">2020-06-10T09:48:12Z</dcterms:created>
  <dcterms:modified xsi:type="dcterms:W3CDTF">2020-06-22T06:03:42Z</dcterms:modified>
</cp:coreProperties>
</file>