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0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52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18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05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35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0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43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7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11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62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4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2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01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05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47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30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1129-7A85-4475-A008-B58E9150B66C}" type="datetimeFigureOut">
              <a:rPr lang="pl-PL" smtClean="0"/>
              <a:t>2015-12-02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8AB2B7-008C-42B9-A9FD-E47FF74B07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4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18" name="breeze.wav"/>
          </p:stSnd>
        </p:sndAc>
      </p:transition>
    </mc:Choice>
    <mc:Fallback xmlns="">
      <p:transition>
        <p:fade/>
        <p:sndAc>
          <p:stSnd>
            <p:snd r:embed="rId19" name="breez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11829" y="947058"/>
            <a:ext cx="9392783" cy="2035628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Wychowanie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przez czytanie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20686" y="3602038"/>
            <a:ext cx="5530932" cy="1333644"/>
          </a:xfrm>
        </p:spPr>
        <p:txBody>
          <a:bodyPr>
            <a:normAutofit lnSpcReduction="10000"/>
          </a:bodyPr>
          <a:lstStyle/>
          <a:p>
            <a:r>
              <a:rPr lang="pl-PL" sz="28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 minut czytania dziennie ma ogromne znaczenie dla przyszłości dziecka</a:t>
            </a:r>
          </a:p>
          <a:p>
            <a:endParaRPr lang="pl-PL" u="sng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pl-PL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://www.uczdziecko.pl/uploads/pics/jezyk_czytanie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73" y="4424641"/>
            <a:ext cx="2930237" cy="194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28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944" y="365126"/>
            <a:ext cx="9919855" cy="62201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Co mówią statystyki?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83327" y="1496291"/>
            <a:ext cx="5219749" cy="4998027"/>
          </a:xfrm>
        </p:spPr>
        <p:txBody>
          <a:bodyPr>
            <a:noAutofit/>
          </a:bodyPr>
          <a:lstStyle/>
          <a:p>
            <a:r>
              <a:rPr lang="pl-PL" sz="2400" dirty="0" smtClean="0"/>
              <a:t>Około 60 % Polaków w zeszłym roku nie przeczytało żadnej książki, a 15 % nastolatków to funkcjonalni analfabeci.</a:t>
            </a:r>
          </a:p>
          <a:p>
            <a:endParaRPr lang="pl-PL" sz="2400" dirty="0" smtClean="0"/>
          </a:p>
          <a:p>
            <a:r>
              <a:rPr lang="pl-PL" sz="2400" dirty="0" smtClean="0"/>
              <a:t>Jak więc kształtować w dzieciach od najmłodszych lat dobre nawyki czytelnicze?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90747" y="1496291"/>
            <a:ext cx="4313864" cy="4769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Trzeba zacząć od edukowania dorosłych, bo to, jakie są dzieci zależy od rodziców, przedszkola, szkoły i ogólnego klimatu kulturowego w jakim </a:t>
            </a:r>
            <a:r>
              <a:rPr lang="pl-PL" sz="2400" dirty="0"/>
              <a:t>ż</a:t>
            </a:r>
            <a:r>
              <a:rPr lang="pl-PL" sz="2400" dirty="0" smtClean="0"/>
              <a:t>yjemy. </a:t>
            </a:r>
          </a:p>
          <a:p>
            <a:pPr marL="0" indent="0">
              <a:buNone/>
            </a:pPr>
            <a:r>
              <a:rPr lang="pl-PL" sz="2400" b="1" i="1" dirty="0" smtClean="0">
                <a:solidFill>
                  <a:srgbClr val="00B050"/>
                </a:solidFill>
              </a:rPr>
              <a:t>Aby dziecko stało się dobrym czytelnikiem  dorosły musi być przykładem i towarzyszem w czytaniu.</a:t>
            </a:r>
            <a:endParaRPr lang="pl-PL" sz="2400" b="1" i="1" dirty="0">
              <a:solidFill>
                <a:srgbClr val="00B050"/>
              </a:solidFill>
            </a:endParaRPr>
          </a:p>
        </p:txBody>
      </p:sp>
      <p:pic>
        <p:nvPicPr>
          <p:cNvPr id="6" name="Obraz 5" descr="http://1.bp.blogspot.com/-ri3JX_tGUv0/VG-jWsO7VkI/AAAAAAAADk4/TKE5CWFu3rQ/s1600/czytanie-dzieciom-baje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33" y="4982007"/>
            <a:ext cx="2041525" cy="1362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Dzieciństwo ma wpływ na całe życie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89212" y="1579418"/>
            <a:ext cx="4313864" cy="4331804"/>
          </a:xfrm>
        </p:spPr>
        <p:txBody>
          <a:bodyPr>
            <a:noAutofit/>
          </a:bodyPr>
          <a:lstStyle/>
          <a:p>
            <a:r>
              <a:rPr lang="pl-PL" sz="2000" dirty="0" smtClean="0"/>
              <a:t>Współcześni rodzice nie wiedzą- bo nikt im tego nie uświadamia, a styl życia zmienił się w ostatnich latach. Z dzieckiem trzeba spędzać mnóstwo czasu, trzeba się z nim bawić, rozmawiać, razem czytać. </a:t>
            </a:r>
          </a:p>
          <a:p>
            <a:r>
              <a:rPr lang="pl-PL" sz="2000" dirty="0" smtClean="0"/>
              <a:t>Niektórzy rodzice sadzają dzieci same przed ekranem, już niemowlętom fundują tablety.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90747" y="1579418"/>
            <a:ext cx="4313864" cy="4324426"/>
          </a:xfrm>
        </p:spPr>
        <p:txBody>
          <a:bodyPr>
            <a:normAutofit/>
          </a:bodyPr>
          <a:lstStyle/>
          <a:p>
            <a:r>
              <a:rPr lang="pl-PL" sz="2000" i="1" dirty="0" smtClean="0">
                <a:solidFill>
                  <a:srgbClr val="00B050"/>
                </a:solidFill>
              </a:rPr>
              <a:t>Tymczasem mowy, empatii ani zachowań społecznych - czyli tego, co czyni nas ludźmi- nie można się nauczyć z mediów i urządzeń. </a:t>
            </a:r>
          </a:p>
          <a:p>
            <a:r>
              <a:rPr lang="pl-PL" sz="2000" b="1" i="1" u="sng" dirty="0" smtClean="0">
                <a:solidFill>
                  <a:srgbClr val="00B050"/>
                </a:solidFill>
              </a:rPr>
              <a:t>Do tego potrzebna jest bliska, emocjonalna więź z żywym dorosłym. Bardzo ważny jest przykład dotyczący zachowania, sposobu mówienia, słuchania i formy spędzania czasu wolnego</a:t>
            </a:r>
            <a:r>
              <a:rPr lang="pl-PL" sz="2000" i="1" dirty="0" smtClean="0">
                <a:solidFill>
                  <a:srgbClr val="00B050"/>
                </a:solidFill>
              </a:rPr>
              <a:t>.</a:t>
            </a:r>
            <a:endParaRPr lang="pl-PL" sz="2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0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89212" y="4291444"/>
            <a:ext cx="8915399" cy="12884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sz="3600" dirty="0" smtClean="0">
                <a:solidFill>
                  <a:srgbClr val="00B050"/>
                </a:solidFill>
              </a:rPr>
              <a:t>Każdą z pokazanych sfer można realizować na wiele sposobów  i zawsze pomocna może być dobra książka.</a:t>
            </a:r>
          </a:p>
          <a:p>
            <a:pPr algn="ctr"/>
            <a:endParaRPr lang="pl-PL" dirty="0"/>
          </a:p>
        </p:txBody>
      </p:sp>
      <p:pic>
        <p:nvPicPr>
          <p:cNvPr id="5" name="Obraz 4" descr="http://www.profesor.pl/mat/na9/na9_r_kochanowski_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673" y="639473"/>
            <a:ext cx="5517573" cy="2941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42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38991"/>
            <a:ext cx="9144000" cy="98713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Warto przeczytać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ecsmedia.pl/c/bliskosc-w-rodzinie-wiezi-w-dziecinstwie-a-zaburzenia-w-doroslosci-b-iext113347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8" y="3969327"/>
            <a:ext cx="2716358" cy="28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bp.chrzanow.pl/katalog/data/cache/default/sowa/shsfxw2ryh2i7m2i5kyn96neq-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2" y="1381990"/>
            <a:ext cx="2618508" cy="271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ksiazki24junior.blox.pl/resource/365_pomyslo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013" y="1416481"/>
            <a:ext cx="3583453" cy="24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mediarodzina.pl/zasoby/images/vbig/duzo_szczescia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47" y="4167225"/>
            <a:ext cx="2639584" cy="242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ecsmedia.pl/c/100-porad-jak-wychowac-szczesliwa-i-pewna-siebie-dziewczynke-b-iext2126507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180" y="4163771"/>
            <a:ext cx="1984952" cy="263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ecsmedia.pl/c/wychowanie-przez-czytanie-b-iext617172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8" y="1226127"/>
            <a:ext cx="2594263" cy="251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3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9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971515" y="284745"/>
            <a:ext cx="8911687" cy="1280890"/>
          </a:xfrm>
        </p:spPr>
        <p:txBody>
          <a:bodyPr/>
          <a:lstStyle/>
          <a:p>
            <a:r>
              <a:rPr lang="pl-PL" dirty="0" smtClean="0"/>
              <a:t>List do rodziców</a:t>
            </a:r>
            <a:br>
              <a:rPr lang="pl-PL" dirty="0" smtClean="0"/>
            </a:br>
            <a:r>
              <a:rPr lang="pl-PL" sz="1800" dirty="0" smtClean="0"/>
              <a:t>10 powodów ,dla których należy czytać dzieciom, i 10 przykazań dla rodziców, którzy chcą , żeby ich dzieci czytały.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987209" y="1897930"/>
            <a:ext cx="8915400" cy="377762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1.Czytanie książek zacieśnia więź uczuciową między rodzicami a dzieckiem.</a:t>
            </a:r>
          </a:p>
          <a:p>
            <a:r>
              <a:rPr lang="pl-PL" sz="2000" dirty="0" smtClean="0"/>
              <a:t>2.Książka rozwija wyobraźnię.</a:t>
            </a:r>
          </a:p>
          <a:p>
            <a:r>
              <a:rPr lang="pl-PL" sz="2000" dirty="0" smtClean="0"/>
              <a:t>3.Słuchanie bajek rozwija inteligencję, wzbogaca słownictwo, uczy  ładnego budowania zdań i zachęca do samodzielnej nauki czytania.</a:t>
            </a:r>
          </a:p>
          <a:p>
            <a:r>
              <a:rPr lang="pl-PL" sz="2000" dirty="0" smtClean="0"/>
              <a:t>4.Książki wychowują. Jeżeli dobierzemy odpowiednią lekturę, dzieci będą utożsamiały się z książkowym bohaterem.</a:t>
            </a:r>
          </a:p>
          <a:p>
            <a:r>
              <a:rPr lang="pl-PL" sz="2000" dirty="0" smtClean="0"/>
              <a:t>5.Książki wyrabiają wrażliwość. Dziecięce problemy opisane w bajkach na pewno poruszą niejedno serduszko.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1594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0748" y="303598"/>
            <a:ext cx="8911687" cy="6554402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0748" y="1132114"/>
            <a:ext cx="8915400" cy="4459381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900" dirty="0" smtClean="0"/>
              <a:t>6.Słuchanie </a:t>
            </a:r>
            <a:r>
              <a:rPr lang="pl-PL" sz="2900" dirty="0"/>
              <a:t>książek odpręża i pozwala przyjemnie spędzić czas.</a:t>
            </a:r>
          </a:p>
          <a:p>
            <a:r>
              <a:rPr lang="pl-PL" sz="2900" dirty="0"/>
              <a:t>7.Książki rozwijają pasję kolekcjonerską. Czekając na kolejne odcinki przygód bohatera, dziecko rozbudza w sobie ciekawość.</a:t>
            </a:r>
          </a:p>
          <a:p>
            <a:r>
              <a:rPr lang="pl-PL" sz="2900" dirty="0"/>
              <a:t>8.Czytanie książek przekazuje nam wiele informacji o dziecku. Niektóre dzieci lubią słuchać ciągle tych samych bajek. Często może to być znak, że coś je nurtuje, niepokoi lub </a:t>
            </a:r>
            <a:r>
              <a:rPr lang="pl-PL" sz="2900" dirty="0" smtClean="0"/>
              <a:t>cieszy</a:t>
            </a:r>
            <a:endParaRPr lang="pl-PL" sz="2900" dirty="0" smtClean="0"/>
          </a:p>
          <a:p>
            <a:endParaRPr lang="pl-PL" sz="2900" dirty="0"/>
          </a:p>
          <a:p>
            <a:r>
              <a:rPr lang="pl-PL" sz="2900" dirty="0" smtClean="0"/>
              <a:t>9.Książki porządkują dziecięcy świat</a:t>
            </a:r>
            <a:r>
              <a:rPr lang="pl-PL" sz="2900" dirty="0"/>
              <a:t>.</a:t>
            </a:r>
            <a:r>
              <a:rPr lang="pl-PL" sz="2900" dirty="0" smtClean="0"/>
              <a:t> Dzięki bajkowym postaciom dzieciom łatwiej zrozumieć codzienne sprawy.</a:t>
            </a:r>
          </a:p>
          <a:p>
            <a:r>
              <a:rPr lang="pl-PL" sz="2900" dirty="0" smtClean="0"/>
              <a:t>10.Ksiażki podpowiadają ,jak porozumieć się z rówieśnikami i rodzeństwem. </a:t>
            </a:r>
            <a:endParaRPr lang="pl-PL" sz="2900" dirty="0"/>
          </a:p>
        </p:txBody>
      </p:sp>
    </p:spTree>
    <p:extLst>
      <p:ext uri="{BB962C8B-B14F-4D97-AF65-F5344CB8AC3E}">
        <p14:creationId xmlns:p14="http://schemas.microsoft.com/office/powerpoint/2010/main" val="82471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reveal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371</Words>
  <Application>Microsoft Office PowerPoint</Application>
  <PresentationFormat>Panoramiczny</PresentationFormat>
  <Paragraphs>31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Algerian</vt:lpstr>
      <vt:lpstr>Arial</vt:lpstr>
      <vt:lpstr>Century Gothic</vt:lpstr>
      <vt:lpstr>Wingdings 3</vt:lpstr>
      <vt:lpstr>Smuga</vt:lpstr>
      <vt:lpstr>Wychowanie przez czytanie</vt:lpstr>
      <vt:lpstr>Co mówią statystyki?</vt:lpstr>
      <vt:lpstr>Dzieciństwo ma wpływ na całe życie</vt:lpstr>
      <vt:lpstr>Prezentacja programu PowerPoint</vt:lpstr>
      <vt:lpstr>Warto przeczytać</vt:lpstr>
      <vt:lpstr>List do rodziców 10 powodów ,dla których należy czytać dzieciom, i 10 przykazań dla rodziców, którzy chcą , żeby ich dzieci czytały.</vt:lpstr>
      <vt:lpstr>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Wychowanie przez czytanie</dc:title>
  <dc:creator>Gość</dc:creator>
  <cp:lastModifiedBy>Gość</cp:lastModifiedBy>
  <cp:revision>31</cp:revision>
  <dcterms:created xsi:type="dcterms:W3CDTF">2015-11-04T10:29:42Z</dcterms:created>
  <dcterms:modified xsi:type="dcterms:W3CDTF">2015-12-02T10:18:52Z</dcterms:modified>
</cp:coreProperties>
</file>